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7" r:id="rId6"/>
    <p:sldId id="269" r:id="rId7"/>
    <p:sldId id="266" r:id="rId8"/>
    <p:sldId id="268" r:id="rId9"/>
    <p:sldId id="281" r:id="rId10"/>
    <p:sldId id="270" r:id="rId11"/>
    <p:sldId id="272" r:id="rId12"/>
    <p:sldId id="276" r:id="rId13"/>
    <p:sldId id="282" r:id="rId14"/>
    <p:sldId id="277" r:id="rId15"/>
    <p:sldId id="278" r:id="rId16"/>
    <p:sldId id="280" r:id="rId17"/>
    <p:sldId id="279" r:id="rId18"/>
    <p:sldId id="283" r:id="rId19"/>
    <p:sldId id="284" r:id="rId20"/>
    <p:sldId id="273" r:id="rId21"/>
    <p:sldId id="274" r:id="rId22"/>
    <p:sldId id="275" r:id="rId23"/>
    <p:sldId id="26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0" autoAdjust="0"/>
    <p:restoredTop sz="92905" autoAdjust="0"/>
  </p:normalViewPr>
  <p:slideViewPr>
    <p:cSldViewPr snapToGrid="0" showGuides="1">
      <p:cViewPr>
        <p:scale>
          <a:sx n="132" d="100"/>
          <a:sy n="132" d="100"/>
        </p:scale>
        <p:origin x="-346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0.png"/><Relationship Id="rId2" Type="http://schemas.openxmlformats.org/officeDocument/2006/relationships/image" Target="../media/image1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5" Type="http://schemas.openxmlformats.org/officeDocument/2006/relationships/image" Target="../media/image24.png"/><Relationship Id="rId10" Type="http://schemas.openxmlformats.org/officeDocument/2006/relationships/image" Target="../media/image59.png"/><Relationship Id="rId4" Type="http://schemas.openxmlformats.org/officeDocument/2006/relationships/image" Target="../media/image21.png"/><Relationship Id="rId9" Type="http://schemas.openxmlformats.org/officeDocument/2006/relationships/image" Target="NULL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1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9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17" Type="http://schemas.openxmlformats.org/officeDocument/2006/relationships/image" Target="../media/image65.png"/><Relationship Id="rId2" Type="http://schemas.openxmlformats.org/officeDocument/2006/relationships/image" Target="../media/image19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4.png"/><Relationship Id="rId18" Type="http://schemas.openxmlformats.org/officeDocument/2006/relationships/image" Target="../media/image6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8.png"/><Relationship Id="rId17" Type="http://schemas.openxmlformats.org/officeDocument/2006/relationships/image" Target="../media/image64.png"/><Relationship Id="rId2" Type="http://schemas.openxmlformats.org/officeDocument/2006/relationships/image" Target="../media/image19.png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6.png"/><Relationship Id="rId5" Type="http://schemas.openxmlformats.org/officeDocument/2006/relationships/image" Target="../media/image29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7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9.png"/><Relationship Id="rId5" Type="http://schemas.openxmlformats.org/officeDocument/2006/relationships/image" Target="../media/image29.png"/><Relationship Id="rId10" Type="http://schemas.openxmlformats.org/officeDocument/2006/relationships/image" Target="../media/image6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6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4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81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" Type="http://schemas.openxmlformats.org/officeDocument/2006/relationships/image" Target="../media/image7.png"/><Relationship Id="rId21" Type="http://schemas.openxmlformats.org/officeDocument/2006/relationships/image" Target="../media/image8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91.png"/><Relationship Id="rId5" Type="http://schemas.openxmlformats.org/officeDocument/2006/relationships/image" Target="../media/image9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10" Type="http://schemas.openxmlformats.org/officeDocument/2006/relationships/image" Target="../media/image14.png"/><Relationship Id="rId19" Type="http://schemas.openxmlformats.org/officeDocument/2006/relationships/image" Target="../media/image8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0.png"/><Relationship Id="rId18" Type="http://schemas.openxmlformats.org/officeDocument/2006/relationships/image" Target="../media/image150.png"/><Relationship Id="rId26" Type="http://schemas.openxmlformats.org/officeDocument/2006/relationships/image" Target="../media/image230.png"/><Relationship Id="rId39" Type="http://schemas.openxmlformats.org/officeDocument/2006/relationships/image" Target="../media/image160.png"/><Relationship Id="rId21" Type="http://schemas.openxmlformats.org/officeDocument/2006/relationships/image" Target="../media/image180.png"/><Relationship Id="rId34" Type="http://schemas.openxmlformats.org/officeDocument/2006/relationships/image" Target="../media/image310.png"/><Relationship Id="rId42" Type="http://schemas.openxmlformats.org/officeDocument/2006/relationships/image" Target="../media/image190.png"/><Relationship Id="rId47" Type="http://schemas.openxmlformats.org/officeDocument/2006/relationships/image" Target="../media/image240.png"/><Relationship Id="rId50" Type="http://schemas.openxmlformats.org/officeDocument/2006/relationships/image" Target="../media/image270.png"/><Relationship Id="rId55" Type="http://schemas.openxmlformats.org/officeDocument/2006/relationships/image" Target="../media/image320.png"/><Relationship Id="rId7" Type="http://schemas.openxmlformats.org/officeDocument/2006/relationships/image" Target="../media/image610.png"/><Relationship Id="rId2" Type="http://schemas.openxmlformats.org/officeDocument/2006/relationships/image" Target="../media/image820.png"/><Relationship Id="rId16" Type="http://schemas.openxmlformats.org/officeDocument/2006/relationships/image" Target="../media/image130.png"/><Relationship Id="rId29" Type="http://schemas.openxmlformats.org/officeDocument/2006/relationships/image" Target="../media/image260.png"/><Relationship Id="rId11" Type="http://schemas.openxmlformats.org/officeDocument/2006/relationships/image" Target="../media/image870.png"/><Relationship Id="rId24" Type="http://schemas.openxmlformats.org/officeDocument/2006/relationships/image" Target="../media/image210.png"/><Relationship Id="rId32" Type="http://schemas.openxmlformats.org/officeDocument/2006/relationships/image" Target="../media/image290.png"/><Relationship Id="rId37" Type="http://schemas.openxmlformats.org/officeDocument/2006/relationships/image" Target="../media/image140.png"/><Relationship Id="rId40" Type="http://schemas.openxmlformats.org/officeDocument/2006/relationships/image" Target="../media/image170.png"/><Relationship Id="rId45" Type="http://schemas.openxmlformats.org/officeDocument/2006/relationships/image" Target="../media/image220.png"/><Relationship Id="rId53" Type="http://schemas.openxmlformats.org/officeDocument/2006/relationships/image" Target="../media/image300.png"/><Relationship Id="rId5" Type="http://schemas.openxmlformats.org/officeDocument/2006/relationships/image" Target="../media/image850.png"/><Relationship Id="rId10" Type="http://schemas.openxmlformats.org/officeDocument/2006/relationships/image" Target="../media/image860.png"/><Relationship Id="rId19" Type="http://schemas.openxmlformats.org/officeDocument/2006/relationships/image" Target="../media/image160.png"/><Relationship Id="rId31" Type="http://schemas.openxmlformats.org/officeDocument/2006/relationships/image" Target="../media/image280.png"/><Relationship Id="rId44" Type="http://schemas.openxmlformats.org/officeDocument/2006/relationships/image" Target="../media/image210.png"/><Relationship Id="rId52" Type="http://schemas.openxmlformats.org/officeDocument/2006/relationships/image" Target="../media/image290.png"/><Relationship Id="rId4" Type="http://schemas.openxmlformats.org/officeDocument/2006/relationships/image" Target="../media/image840.png"/><Relationship Id="rId9" Type="http://schemas.openxmlformats.org/officeDocument/2006/relationships/image" Target="../media/image810.png"/><Relationship Id="rId14" Type="http://schemas.openxmlformats.org/officeDocument/2006/relationships/image" Target="../media/image900.png"/><Relationship Id="rId22" Type="http://schemas.openxmlformats.org/officeDocument/2006/relationships/image" Target="../media/image190.png"/><Relationship Id="rId27" Type="http://schemas.openxmlformats.org/officeDocument/2006/relationships/image" Target="../media/image240.png"/><Relationship Id="rId30" Type="http://schemas.openxmlformats.org/officeDocument/2006/relationships/image" Target="../media/image270.png"/><Relationship Id="rId35" Type="http://schemas.openxmlformats.org/officeDocument/2006/relationships/image" Target="../media/image320.png"/><Relationship Id="rId43" Type="http://schemas.openxmlformats.org/officeDocument/2006/relationships/image" Target="../media/image200.png"/><Relationship Id="rId48" Type="http://schemas.openxmlformats.org/officeDocument/2006/relationships/image" Target="../media/image250.png"/><Relationship Id="rId8" Type="http://schemas.openxmlformats.org/officeDocument/2006/relationships/image" Target="../media/image710.png"/><Relationship Id="rId51" Type="http://schemas.openxmlformats.org/officeDocument/2006/relationships/image" Target="../media/image280.png"/><Relationship Id="rId3" Type="http://schemas.openxmlformats.org/officeDocument/2006/relationships/image" Target="../media/image830.png"/><Relationship Id="rId12" Type="http://schemas.openxmlformats.org/officeDocument/2006/relationships/image" Target="../media/image880.png"/><Relationship Id="rId17" Type="http://schemas.openxmlformats.org/officeDocument/2006/relationships/image" Target="../media/image140.png"/><Relationship Id="rId25" Type="http://schemas.openxmlformats.org/officeDocument/2006/relationships/image" Target="../media/image220.png"/><Relationship Id="rId33" Type="http://schemas.openxmlformats.org/officeDocument/2006/relationships/image" Target="../media/image300.png"/><Relationship Id="rId38" Type="http://schemas.openxmlformats.org/officeDocument/2006/relationships/image" Target="../media/image150.png"/><Relationship Id="rId46" Type="http://schemas.openxmlformats.org/officeDocument/2006/relationships/image" Target="../media/image230.png"/><Relationship Id="rId20" Type="http://schemas.openxmlformats.org/officeDocument/2006/relationships/image" Target="../media/image170.png"/><Relationship Id="rId41" Type="http://schemas.openxmlformats.org/officeDocument/2006/relationships/image" Target="../media/image180.png"/><Relationship Id="rId54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image" Target="../media/image910.png"/><Relationship Id="rId23" Type="http://schemas.openxmlformats.org/officeDocument/2006/relationships/image" Target="../media/image200.png"/><Relationship Id="rId28" Type="http://schemas.openxmlformats.org/officeDocument/2006/relationships/image" Target="../media/image250.png"/><Relationship Id="rId36" Type="http://schemas.openxmlformats.org/officeDocument/2006/relationships/image" Target="../media/image130.png"/><Relationship Id="rId49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0.pn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940.png"/><Relationship Id="rId21" Type="http://schemas.openxmlformats.org/officeDocument/2006/relationships/image" Target="NULL"/><Relationship Id="rId7" Type="http://schemas.openxmlformats.org/officeDocument/2006/relationships/image" Target="../media/image970.png"/><Relationship Id="rId12" Type="http://schemas.openxmlformats.org/officeDocument/2006/relationships/image" Target="../media/image1020.png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111.png"/><Relationship Id="rId2" Type="http://schemas.openxmlformats.org/officeDocument/2006/relationships/image" Target="../media/image830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10.png"/><Relationship Id="rId24" Type="http://schemas.openxmlformats.org/officeDocument/2006/relationships/image" Target="NULL"/><Relationship Id="rId32" Type="http://schemas.openxmlformats.org/officeDocument/2006/relationships/image" Target="../media/image110.png"/><Relationship Id="rId5" Type="http://schemas.openxmlformats.org/officeDocument/2006/relationships/image" Target="../media/image950.pn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../media/image106.png"/><Relationship Id="rId10" Type="http://schemas.openxmlformats.org/officeDocument/2006/relationships/image" Target="../media/image1000.png"/><Relationship Id="rId19" Type="http://schemas.openxmlformats.org/officeDocument/2006/relationships/image" Target="NULL"/><Relationship Id="rId31" Type="http://schemas.openxmlformats.org/officeDocument/2006/relationships/image" Target="../media/image109.png"/><Relationship Id="rId4" Type="http://schemas.openxmlformats.org/officeDocument/2006/relationships/image" Target="../media/image85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Relationship Id="rId22" Type="http://schemas.openxmlformats.org/officeDocument/2006/relationships/image" Target="NULL"/><Relationship Id="rId27" Type="http://schemas.openxmlformats.org/officeDocument/2006/relationships/image" Target="../media/image1050.png"/><Relationship Id="rId30" Type="http://schemas.openxmlformats.org/officeDocument/2006/relationships/image" Target="../media/image108.png"/><Relationship Id="rId8" Type="http://schemas.openxmlformats.org/officeDocument/2006/relationships/image" Target="../media/image9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12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37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46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2.png"/><Relationship Id="rId17" Type="http://schemas.openxmlformats.org/officeDocument/2006/relationships/image" Target="../media/image35.png"/><Relationship Id="rId2" Type="http://schemas.openxmlformats.org/officeDocument/2006/relationships/image" Target="../media/image47.png"/><Relationship Id="rId16" Type="http://schemas.openxmlformats.org/officeDocument/2006/relationships/image" Target="../media/image56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5" Type="http://schemas.openxmlformats.org/officeDocument/2006/relationships/image" Target="../media/image55.png"/><Relationship Id="rId10" Type="http://schemas.openxmlformats.org/officeDocument/2006/relationships/image" Target="../media/image25.png"/><Relationship Id="rId19" Type="http://schemas.openxmlformats.org/officeDocument/2006/relationships/image" Target="../media/image58.png"/><Relationship Id="rId4" Type="http://schemas.openxmlformats.org/officeDocument/2006/relationships/image" Target="../media/image49.png"/><Relationship Id="rId9" Type="http://schemas.openxmlformats.org/officeDocument/2006/relationships/image" Target="../media/image24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2500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DC43591A-CB2B-4461-ADA5-E90694B3D3A2}"/>
              </a:ext>
            </a:extLst>
          </p:cNvPr>
          <p:cNvSpPr/>
          <p:nvPr/>
        </p:nvSpPr>
        <p:spPr>
          <a:xfrm>
            <a:off x="2679940" y="4669142"/>
            <a:ext cx="802223" cy="18448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  <a:gd name="connsiteX0" fmla="*/ 0 w 522911"/>
              <a:gd name="connsiteY0" fmla="*/ 55395 h 183667"/>
              <a:gd name="connsiteX1" fmla="*/ 63500 w 522911"/>
              <a:gd name="connsiteY1" fmla="*/ 163345 h 183667"/>
              <a:gd name="connsiteX2" fmla="*/ 203200 w 522911"/>
              <a:gd name="connsiteY2" fmla="*/ 118895 h 183667"/>
              <a:gd name="connsiteX3" fmla="*/ 304800 w 522911"/>
              <a:gd name="connsiteY3" fmla="*/ 182395 h 183667"/>
              <a:gd name="connsiteX4" fmla="*/ 522911 w 522911"/>
              <a:gd name="connsiteY4" fmla="*/ 0 h 183667"/>
              <a:gd name="connsiteX0" fmla="*/ 0 w 522911"/>
              <a:gd name="connsiteY0" fmla="*/ 55395 h 164752"/>
              <a:gd name="connsiteX1" fmla="*/ 63500 w 522911"/>
              <a:gd name="connsiteY1" fmla="*/ 163345 h 164752"/>
              <a:gd name="connsiteX2" fmla="*/ 203200 w 522911"/>
              <a:gd name="connsiteY2" fmla="*/ 118895 h 164752"/>
              <a:gd name="connsiteX3" fmla="*/ 376468 w 522911"/>
              <a:gd name="connsiteY3" fmla="*/ 148064 h 164752"/>
              <a:gd name="connsiteX4" fmla="*/ 522911 w 522911"/>
              <a:gd name="connsiteY4" fmla="*/ 0 h 164752"/>
              <a:gd name="connsiteX0" fmla="*/ 0 w 599700"/>
              <a:gd name="connsiteY0" fmla="*/ 0 h 207094"/>
              <a:gd name="connsiteX1" fmla="*/ 140289 w 599700"/>
              <a:gd name="connsiteY1" fmla="*/ 201135 h 207094"/>
              <a:gd name="connsiteX2" fmla="*/ 279989 w 599700"/>
              <a:gd name="connsiteY2" fmla="*/ 156685 h 207094"/>
              <a:gd name="connsiteX3" fmla="*/ 453257 w 599700"/>
              <a:gd name="connsiteY3" fmla="*/ 185854 h 207094"/>
              <a:gd name="connsiteX4" fmla="*/ 599700 w 599700"/>
              <a:gd name="connsiteY4" fmla="*/ 37790 h 207094"/>
              <a:gd name="connsiteX0" fmla="*/ 0 w 656011"/>
              <a:gd name="connsiteY0" fmla="*/ 45586 h 252680"/>
              <a:gd name="connsiteX1" fmla="*/ 140289 w 656011"/>
              <a:gd name="connsiteY1" fmla="*/ 246721 h 252680"/>
              <a:gd name="connsiteX2" fmla="*/ 279989 w 656011"/>
              <a:gd name="connsiteY2" fmla="*/ 202271 h 252680"/>
              <a:gd name="connsiteX3" fmla="*/ 453257 w 656011"/>
              <a:gd name="connsiteY3" fmla="*/ 231440 h 252680"/>
              <a:gd name="connsiteX4" fmla="*/ 656011 w 656011"/>
              <a:gd name="connsiteY4" fmla="*/ 0 h 252680"/>
              <a:gd name="connsiteX0" fmla="*/ 0 w 656011"/>
              <a:gd name="connsiteY0" fmla="*/ 45586 h 247489"/>
              <a:gd name="connsiteX1" fmla="*/ 140289 w 656011"/>
              <a:gd name="connsiteY1" fmla="*/ 246721 h 247489"/>
              <a:gd name="connsiteX2" fmla="*/ 315824 w 656011"/>
              <a:gd name="connsiteY2" fmla="*/ 118895 h 247489"/>
              <a:gd name="connsiteX3" fmla="*/ 453257 w 656011"/>
              <a:gd name="connsiteY3" fmla="*/ 231440 h 247489"/>
              <a:gd name="connsiteX4" fmla="*/ 656011 w 656011"/>
              <a:gd name="connsiteY4" fmla="*/ 0 h 247489"/>
              <a:gd name="connsiteX0" fmla="*/ 0 w 656011"/>
              <a:gd name="connsiteY0" fmla="*/ 45586 h 251079"/>
              <a:gd name="connsiteX1" fmla="*/ 140289 w 656011"/>
              <a:gd name="connsiteY1" fmla="*/ 246721 h 251079"/>
              <a:gd name="connsiteX2" fmla="*/ 315824 w 656011"/>
              <a:gd name="connsiteY2" fmla="*/ 187557 h 251079"/>
              <a:gd name="connsiteX3" fmla="*/ 453257 w 656011"/>
              <a:gd name="connsiteY3" fmla="*/ 231440 h 251079"/>
              <a:gd name="connsiteX4" fmla="*/ 656011 w 656011"/>
              <a:gd name="connsiteY4" fmla="*/ 0 h 251079"/>
              <a:gd name="connsiteX0" fmla="*/ 0 w 656011"/>
              <a:gd name="connsiteY0" fmla="*/ 45586 h 251459"/>
              <a:gd name="connsiteX1" fmla="*/ 140289 w 656011"/>
              <a:gd name="connsiteY1" fmla="*/ 246721 h 251459"/>
              <a:gd name="connsiteX2" fmla="*/ 315824 w 656011"/>
              <a:gd name="connsiteY2" fmla="*/ 187557 h 251459"/>
              <a:gd name="connsiteX3" fmla="*/ 489091 w 656011"/>
              <a:gd name="connsiteY3" fmla="*/ 182395 h 251459"/>
              <a:gd name="connsiteX4" fmla="*/ 656011 w 656011"/>
              <a:gd name="connsiteY4" fmla="*/ 0 h 251459"/>
              <a:gd name="connsiteX0" fmla="*/ 0 w 656011"/>
              <a:gd name="connsiteY0" fmla="*/ 45586 h 214998"/>
              <a:gd name="connsiteX1" fmla="*/ 114693 w 656011"/>
              <a:gd name="connsiteY1" fmla="*/ 207485 h 214998"/>
              <a:gd name="connsiteX2" fmla="*/ 315824 w 656011"/>
              <a:gd name="connsiteY2" fmla="*/ 187557 h 214998"/>
              <a:gd name="connsiteX3" fmla="*/ 489091 w 656011"/>
              <a:gd name="connsiteY3" fmla="*/ 182395 h 214998"/>
              <a:gd name="connsiteX4" fmla="*/ 656011 w 656011"/>
              <a:gd name="connsiteY4" fmla="*/ 0 h 214998"/>
              <a:gd name="connsiteX0" fmla="*/ 0 w 656011"/>
              <a:gd name="connsiteY0" fmla="*/ 45586 h 210109"/>
              <a:gd name="connsiteX1" fmla="*/ 114693 w 656011"/>
              <a:gd name="connsiteY1" fmla="*/ 207485 h 210109"/>
              <a:gd name="connsiteX2" fmla="*/ 305585 w 656011"/>
              <a:gd name="connsiteY2" fmla="*/ 148322 h 210109"/>
              <a:gd name="connsiteX3" fmla="*/ 489091 w 656011"/>
              <a:gd name="connsiteY3" fmla="*/ 182395 h 210109"/>
              <a:gd name="connsiteX4" fmla="*/ 656011 w 656011"/>
              <a:gd name="connsiteY4" fmla="*/ 0 h 210109"/>
              <a:gd name="connsiteX0" fmla="*/ 0 w 656011"/>
              <a:gd name="connsiteY0" fmla="*/ 45586 h 184318"/>
              <a:gd name="connsiteX1" fmla="*/ 119813 w 656011"/>
              <a:gd name="connsiteY1" fmla="*/ 178059 h 184318"/>
              <a:gd name="connsiteX2" fmla="*/ 305585 w 656011"/>
              <a:gd name="connsiteY2" fmla="*/ 148322 h 184318"/>
              <a:gd name="connsiteX3" fmla="*/ 489091 w 656011"/>
              <a:gd name="connsiteY3" fmla="*/ 182395 h 184318"/>
              <a:gd name="connsiteX4" fmla="*/ 656011 w 656011"/>
              <a:gd name="connsiteY4" fmla="*/ 0 h 184318"/>
              <a:gd name="connsiteX0" fmla="*/ 0 w 656011"/>
              <a:gd name="connsiteY0" fmla="*/ 45586 h 182092"/>
              <a:gd name="connsiteX1" fmla="*/ 119813 w 656011"/>
              <a:gd name="connsiteY1" fmla="*/ 178059 h 182092"/>
              <a:gd name="connsiteX2" fmla="*/ 305585 w 656011"/>
              <a:gd name="connsiteY2" fmla="*/ 148322 h 182092"/>
              <a:gd name="connsiteX3" fmla="*/ 504449 w 656011"/>
              <a:gd name="connsiteY3" fmla="*/ 152968 h 182092"/>
              <a:gd name="connsiteX4" fmla="*/ 656011 w 656011"/>
              <a:gd name="connsiteY4" fmla="*/ 0 h 1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11" h="182092">
                <a:moveTo>
                  <a:pt x="0" y="45586"/>
                </a:moveTo>
                <a:cubicBezTo>
                  <a:pt x="14816" y="94269"/>
                  <a:pt x="68882" y="160936"/>
                  <a:pt x="119813" y="178059"/>
                </a:cubicBezTo>
                <a:cubicBezTo>
                  <a:pt x="170744" y="195182"/>
                  <a:pt x="241479" y="152504"/>
                  <a:pt x="305585" y="148322"/>
                </a:cubicBezTo>
                <a:cubicBezTo>
                  <a:pt x="369691" y="144140"/>
                  <a:pt x="471641" y="164610"/>
                  <a:pt x="504449" y="152968"/>
                </a:cubicBezTo>
                <a:cubicBezTo>
                  <a:pt x="537257" y="141326"/>
                  <a:pt x="624790" y="60854"/>
                  <a:pt x="65601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E26FE42-0EE9-4699-8269-8357DD893FFA}"/>
              </a:ext>
            </a:extLst>
          </p:cNvPr>
          <p:cNvSpPr/>
          <p:nvPr/>
        </p:nvSpPr>
        <p:spPr>
          <a:xfrm>
            <a:off x="1633619" y="2088528"/>
            <a:ext cx="2672614" cy="26726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633" y="2403367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01350" y="257744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61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26043" y="660601"/>
            <a:ext cx="1934218" cy="3324958"/>
            <a:chOff x="1415440" y="71838"/>
            <a:chExt cx="1934218" cy="3324958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91064"/>
              <a:ext cx="518013" cy="5802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220628" y="1883879"/>
              <a:ext cx="359890" cy="3598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160" y="1636323"/>
                  <a:ext cx="9784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37500" r="-3125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887762" y="222365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257953"/>
              <a:ext cx="1440160" cy="2582721"/>
              <a:chOff x="971600" y="-593881"/>
              <a:chExt cx="1440160" cy="2582721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-593881"/>
                <a:ext cx="0" cy="258272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440" y="71838"/>
                  <a:ext cx="229402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63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60545" y="1073137"/>
            <a:ext cx="719636" cy="1375825"/>
            <a:chOff x="204247" y="1665591"/>
            <a:chExt cx="719636" cy="1375825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1375825"/>
              <a:chOff x="2412262" y="3036042"/>
              <a:chExt cx="180000" cy="1375825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62" y="3036042"/>
                <a:ext cx="0" cy="1375825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D0E2CDA-3F01-44C2-B8C6-B9E6B7FFE018}"/>
              </a:ext>
            </a:extLst>
          </p:cNvPr>
          <p:cNvCxnSpPr>
            <a:cxnSpLocks/>
          </p:cNvCxnSpPr>
          <p:nvPr/>
        </p:nvCxnSpPr>
        <p:spPr>
          <a:xfrm>
            <a:off x="2083754" y="2448962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21" y="2582338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17B2A625-1BD3-4630-8E38-B92F094A0566}"/>
              </a:ext>
            </a:extLst>
          </p:cNvPr>
          <p:cNvGrpSpPr/>
          <p:nvPr/>
        </p:nvGrpSpPr>
        <p:grpSpPr>
          <a:xfrm>
            <a:off x="3182687" y="2616587"/>
            <a:ext cx="72000" cy="72000"/>
            <a:chOff x="4533487" y="2450024"/>
            <a:chExt cx="144000" cy="144000"/>
          </a:xfrm>
        </p:grpSpPr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4C5DF079-DDBA-4FB7-B041-1B6E3C975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85B5266-D414-45AA-ADF1-4EA7C8D7D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021" y="2252379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242783" y="183374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1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19695" cy="776131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817916"/>
            <a:ext cx="489683" cy="542152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98365" y="2812422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08" y="2334967"/>
                <a:ext cx="202555" cy="274434"/>
              </a:xfrm>
              <a:prstGeom prst="rect">
                <a:avLst/>
              </a:prstGeom>
              <a:blipFill>
                <a:blip r:embed="rId11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6A62884-E7D4-49CC-916B-E7367B3A0E99}"/>
              </a:ext>
            </a:extLst>
          </p:cNvPr>
          <p:cNvGrpSpPr/>
          <p:nvPr/>
        </p:nvGrpSpPr>
        <p:grpSpPr>
          <a:xfrm>
            <a:off x="1871739" y="1067158"/>
            <a:ext cx="719636" cy="948267"/>
            <a:chOff x="204247" y="1665591"/>
            <a:chExt cx="719636" cy="948267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7007D686-8651-468B-BF8B-17AA4327DD8C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B969536B-E55D-47AA-98D5-0025F0544301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DC230F58-4A75-424E-BF9F-8F356A34C6EC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5DC7795-22E3-41A4-B017-A87E1FE6B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FDDACA9F-15CC-475A-9934-13E74934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8A43471E-E93F-4232-9480-8566219F36D2}"/>
                </a:ext>
              </a:extLst>
            </p:cNvPr>
            <p:cNvGrpSpPr/>
            <p:nvPr/>
          </p:nvGrpSpPr>
          <p:grpSpPr>
            <a:xfrm>
              <a:off x="743883" y="1665591"/>
              <a:ext cx="180000" cy="948267"/>
              <a:chOff x="2412262" y="3036042"/>
              <a:chExt cx="180000" cy="948267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A2333F97-B3B6-4034-9620-CA90186031CC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2502262" y="3036042"/>
                <a:ext cx="0" cy="94826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B2848F5-33E5-4E87-8C8D-B53995C4AB23}"/>
                  </a:ext>
                </a:extLst>
              </p:cNvPr>
              <p:cNvSpPr/>
              <p:nvPr/>
            </p:nvSpPr>
            <p:spPr>
              <a:xfrm rot="16200000">
                <a:off x="2322262" y="3347465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01" y="1373761"/>
                <a:ext cx="145553" cy="184666"/>
              </a:xfrm>
              <a:prstGeom prst="rect">
                <a:avLst/>
              </a:prstGeom>
              <a:blipFill>
                <a:blip r:embed="rId12"/>
                <a:stretch>
                  <a:fillRect l="-26087" r="-2608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21400" y="2674671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>
            <a:off x="2996601" y="2661873"/>
            <a:ext cx="216000" cy="216000"/>
          </a:xfrm>
          <a:prstGeom prst="arc">
            <a:avLst>
              <a:gd name="adj1" fmla="val 353310"/>
              <a:gd name="adj2" fmla="val 11749987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19" y="2951775"/>
                <a:ext cx="207300" cy="274434"/>
              </a:xfrm>
              <a:prstGeom prst="rect">
                <a:avLst/>
              </a:prstGeom>
              <a:blipFill>
                <a:blip r:embed="rId15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7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22B66FFB-BB9C-4343-A78A-2FD4AA4DC105}"/>
              </a:ext>
            </a:extLst>
          </p:cNvPr>
          <p:cNvGrpSpPr/>
          <p:nvPr/>
        </p:nvGrpSpPr>
        <p:grpSpPr>
          <a:xfrm rot="19800000">
            <a:off x="2335210" y="2693334"/>
            <a:ext cx="2289433" cy="255270"/>
            <a:chOff x="2392212" y="1289979"/>
            <a:chExt cx="2289433" cy="255270"/>
          </a:xfrm>
        </p:grpSpPr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49629F5-DF09-4262-8CEC-CE787B910175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687EB96C-B509-4667-8C86-F8C64468B74A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5292B5F-7F0E-4D6F-96D1-8901FFC21A76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F6F994C4-1A79-4314-BF46-F6642BB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E93F0E63-6C27-4E1D-A5C8-C32F4C9B9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BAF20EEF-1BD2-4245-841E-5E2A8F3AF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CA13947-8990-4FBD-AC7E-AEF2B0D51F99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26584" y="1208420"/>
            <a:ext cx="1769878" cy="192987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26584" y="1208420"/>
            <a:ext cx="1428308" cy="155338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692" y="1156107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83898" y="289429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1" y="2917165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28388" y="2641559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28" y="3443542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006327" y="1639757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701252" y="26081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00224" y="11820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99" y="2075701"/>
                <a:ext cx="207300" cy="274434"/>
              </a:xfrm>
              <a:prstGeom prst="rect">
                <a:avLst/>
              </a:prstGeom>
              <a:blipFill>
                <a:blip r:embed="rId14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292609" y="1272060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268240"/>
            <a:ext cx="1" cy="216076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526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2437735" y="2041785"/>
            <a:ext cx="1010037" cy="1149818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519565" y="277389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/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75CBEC33-A216-49A1-877C-C579FE72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23" y="3057085"/>
                <a:ext cx="97847" cy="184666"/>
              </a:xfrm>
              <a:prstGeom prst="rect">
                <a:avLst/>
              </a:prstGeom>
              <a:blipFill>
                <a:blip r:embed="rId12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0209" y="2427195"/>
                <a:ext cx="149862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775230" y="218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5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06" y="2915004"/>
                <a:ext cx="343293" cy="184666"/>
              </a:xfrm>
              <a:prstGeom prst="rect">
                <a:avLst/>
              </a:prstGeom>
              <a:blipFill>
                <a:blip r:embed="rId1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7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59397D-88A5-4179-8CAE-C3602E3E761C}"/>
              </a:ext>
            </a:extLst>
          </p:cNvPr>
          <p:cNvGrpSpPr/>
          <p:nvPr/>
        </p:nvGrpSpPr>
        <p:grpSpPr>
          <a:xfrm rot="18900000">
            <a:off x="2386102" y="2724782"/>
            <a:ext cx="1236362" cy="362020"/>
            <a:chOff x="3435705" y="2283001"/>
            <a:chExt cx="1236362" cy="36202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346A174-861C-4172-9784-6F9FF3E586F5}"/>
                </a:ext>
              </a:extLst>
            </p:cNvPr>
            <p:cNvSpPr/>
            <p:nvPr/>
          </p:nvSpPr>
          <p:spPr>
            <a:xfrm rot="5400000">
              <a:off x="3738993" y="2283001"/>
              <a:ext cx="360000" cy="360000"/>
            </a:xfrm>
            <a:prstGeom prst="arc">
              <a:avLst>
                <a:gd name="adj1" fmla="val 58366"/>
                <a:gd name="adj2" fmla="val 11084935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lt1"/>
                </a:solidFill>
              </a:endParaRP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5" y="2469859"/>
              <a:ext cx="303288" cy="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01C880-4AB0-43FF-A5D2-5EBE4DC44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19" y="2645021"/>
              <a:ext cx="768548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7C1CD40-587A-49EF-B22C-12858A4D4DEF}"/>
              </a:ext>
            </a:extLst>
          </p:cNvPr>
          <p:cNvGrpSpPr/>
          <p:nvPr/>
        </p:nvGrpSpPr>
        <p:grpSpPr>
          <a:xfrm>
            <a:off x="2914994" y="2605972"/>
            <a:ext cx="360000" cy="360000"/>
            <a:chOff x="3979273" y="4495771"/>
            <a:chExt cx="360000" cy="36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FD5CDD6-0882-40C3-8D8B-D9EA15C4ACAB}"/>
                </a:ext>
              </a:extLst>
            </p:cNvPr>
            <p:cNvSpPr/>
            <p:nvPr/>
          </p:nvSpPr>
          <p:spPr>
            <a:xfrm>
              <a:off x="3979273" y="4495771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E845BAD7-BC12-4EA9-A976-CD1DC9519CF1}"/>
                </a:ext>
              </a:extLst>
            </p:cNvPr>
            <p:cNvCxnSpPr>
              <a:cxnSpLocks/>
              <a:stCxn id="55" idx="7"/>
              <a:endCxn id="56" idx="7"/>
            </p:cNvCxnSpPr>
            <p:nvPr/>
          </p:nvCxnSpPr>
          <p:spPr>
            <a:xfrm flipV="1">
              <a:off x="4222913" y="4548492"/>
              <a:ext cx="63639" cy="63639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97E59C82-DD2D-4616-AD21-09B8A8B2DBEE}"/>
                </a:ext>
              </a:extLst>
            </p:cNvPr>
            <p:cNvSpPr/>
            <p:nvPr/>
          </p:nvSpPr>
          <p:spPr>
            <a:xfrm>
              <a:off x="4069273" y="4585771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55" idx="1"/>
          </p:cNvCxnSpPr>
          <p:nvPr/>
        </p:nvCxnSpPr>
        <p:spPr>
          <a:xfrm>
            <a:off x="2437735" y="2041785"/>
            <a:ext cx="593619" cy="680547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54E40E6-9D91-4919-8681-0292D0F6A12F}"/>
              </a:ext>
            </a:extLst>
          </p:cNvPr>
          <p:cNvSpPr/>
          <p:nvPr/>
        </p:nvSpPr>
        <p:spPr>
          <a:xfrm>
            <a:off x="2677809" y="25900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C6FD41E-2D77-4C2A-BFE6-17E7F1105D65}"/>
              </a:ext>
            </a:extLst>
          </p:cNvPr>
          <p:cNvGrpSpPr/>
          <p:nvPr/>
        </p:nvGrpSpPr>
        <p:grpSpPr>
          <a:xfrm rot="18900000">
            <a:off x="7551445" y="1684028"/>
            <a:ext cx="1440160" cy="1440160"/>
            <a:chOff x="971600" y="548680"/>
            <a:chExt cx="1440160" cy="1440160"/>
          </a:xfrm>
        </p:grpSpPr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63820C9B-E3C0-4AE6-98FA-3B138B28D8D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8735FE67-3D8E-43D3-A521-FF764492343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Arc 91">
            <a:extLst>
              <a:ext uri="{FF2B5EF4-FFF2-40B4-BE49-F238E27FC236}">
                <a16:creationId xmlns:a16="http://schemas.microsoft.com/office/drawing/2014/main" id="{EF67775B-7D8A-4C97-82AC-BFCF17C73B12}"/>
              </a:ext>
            </a:extLst>
          </p:cNvPr>
          <p:cNvSpPr/>
          <p:nvPr/>
        </p:nvSpPr>
        <p:spPr>
          <a:xfrm>
            <a:off x="7459024" y="2645564"/>
            <a:ext cx="1586040" cy="1586040"/>
          </a:xfrm>
          <a:prstGeom prst="arc">
            <a:avLst>
              <a:gd name="adj1" fmla="val 18917937"/>
              <a:gd name="adj2" fmla="val 20664084"/>
            </a:avLst>
          </a:prstGeom>
          <a:ln>
            <a:solidFill>
              <a:srgbClr val="0070C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/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48950A13-F093-42BA-BF14-2509019A2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18" y="2150139"/>
                <a:ext cx="207300" cy="274434"/>
              </a:xfrm>
              <a:prstGeom prst="rect">
                <a:avLst/>
              </a:prstGeom>
              <a:blipFill>
                <a:blip r:embed="rId1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/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EF4CCA7C-AEC6-4947-BF6B-68C7EB978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445" y="2195425"/>
                <a:ext cx="208326" cy="274434"/>
              </a:xfrm>
              <a:prstGeom prst="rect">
                <a:avLst/>
              </a:prstGeom>
              <a:blipFill>
                <a:blip r:embed="rId2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97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</p:cNvCxnSpPr>
          <p:nvPr/>
        </p:nvCxnSpPr>
        <p:spPr>
          <a:xfrm>
            <a:off x="3126398" y="1319284"/>
            <a:ext cx="0" cy="137572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2498607" y="846716"/>
            <a:ext cx="0" cy="258272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043" y="660601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2556" cy="274434"/>
              </a:xfrm>
              <a:prstGeom prst="rect">
                <a:avLst/>
              </a:prstGeom>
              <a:blipFill>
                <a:blip r:embed="rId11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2960" y="2436445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182822" y="1329455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2302853" y="1706785"/>
            <a:ext cx="1" cy="17222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9A5F07-ACE0-4BAA-994E-E97D6D7CC145}"/>
              </a:ext>
            </a:extLst>
          </p:cNvPr>
          <p:cNvGrpSpPr/>
          <p:nvPr/>
        </p:nvGrpSpPr>
        <p:grpSpPr>
          <a:xfrm>
            <a:off x="2286259" y="1535250"/>
            <a:ext cx="1108033" cy="360000"/>
            <a:chOff x="319442" y="1468897"/>
            <a:chExt cx="1108033" cy="360000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F5C4348-1F67-4FA6-A027-775245F2B330}"/>
                </a:ext>
              </a:extLst>
            </p:cNvPr>
            <p:cNvGrpSpPr/>
            <p:nvPr/>
          </p:nvGrpSpPr>
          <p:grpSpPr>
            <a:xfrm>
              <a:off x="319442" y="1468897"/>
              <a:ext cx="929037" cy="360000"/>
              <a:chOff x="-5154" y="1887014"/>
              <a:chExt cx="929037" cy="360000"/>
            </a:xfrm>
          </p:grpSpPr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0C038C48-5A2C-42B6-BA6B-B73DF1220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154" y="2058549"/>
                <a:ext cx="7526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C31234E-04A9-4364-8942-68CB1809B83A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/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5DDC597E-998D-4909-BBC9-0B3239A0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105" y="1554077"/>
                  <a:ext cx="133370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47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7793718" y="1714397"/>
            <a:ext cx="1440160" cy="144016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48724" y="33145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9150607" y="2894260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9D377C6-B89C-454F-BB43-58F87452BFD3}"/>
              </a:ext>
            </a:extLst>
          </p:cNvPr>
          <p:cNvGrpSpPr/>
          <p:nvPr/>
        </p:nvGrpSpPr>
        <p:grpSpPr>
          <a:xfrm>
            <a:off x="3977522" y="5112124"/>
            <a:ext cx="432048" cy="329746"/>
            <a:chOff x="2286259" y="3655813"/>
            <a:chExt cx="432048" cy="329746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5259792" y="389540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3434593" y="3970806"/>
            <a:ext cx="0" cy="8716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5416118" y="4146994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700" y="4533607"/>
                <a:ext cx="207300" cy="274434"/>
              </a:xfrm>
              <a:prstGeom prst="rect">
                <a:avLst/>
              </a:prstGeom>
              <a:blipFill>
                <a:blip r:embed="rId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77" y="3945580"/>
                <a:ext cx="229402" cy="274434"/>
              </a:xfrm>
              <a:prstGeom prst="rect">
                <a:avLst/>
              </a:prstGeom>
              <a:blipFill>
                <a:blip r:embed="rId9"/>
                <a:stretch>
                  <a:fillRect l="-24324" r="-5405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3848988" y="389682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A5407DF-D4EC-4AB8-82BD-DC8F809A858A}"/>
              </a:ext>
            </a:extLst>
          </p:cNvPr>
          <p:cNvGrpSpPr/>
          <p:nvPr/>
        </p:nvGrpSpPr>
        <p:grpSpPr>
          <a:xfrm>
            <a:off x="3578988" y="4122124"/>
            <a:ext cx="720000" cy="720000"/>
            <a:chOff x="3592961" y="4099667"/>
            <a:chExt cx="720000" cy="72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8414EFDA-292F-4239-A9F1-56C8A1E7FF5A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C01ACFEA-7B7F-4490-9FB0-C27B0249F217}"/>
                </a:ext>
              </a:extLst>
            </p:cNvPr>
            <p:cNvCxnSpPr>
              <a:cxnSpLocks/>
              <a:stCxn id="90" idx="7"/>
              <a:endCxn id="16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7268306" y="2457309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006" y="2702184"/>
                <a:ext cx="142796" cy="184666"/>
              </a:xfrm>
              <a:prstGeom prst="rect">
                <a:avLst/>
              </a:prstGeom>
              <a:blipFill>
                <a:blip r:embed="rId10"/>
                <a:stretch>
                  <a:fillRect l="-25000" r="-20833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44" y="2557787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4" y="1852060"/>
                <a:ext cx="208327" cy="274434"/>
              </a:xfrm>
              <a:prstGeom prst="rect">
                <a:avLst/>
              </a:prstGeom>
              <a:blipFill>
                <a:blip r:embed="rId12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V="1">
            <a:off x="4199885" y="4868088"/>
            <a:ext cx="0" cy="24403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>
            <a:off x="3434593" y="4868088"/>
            <a:ext cx="244499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237CDE35-3B6B-495A-890F-5FB8EF1622E7}"/>
              </a:ext>
            </a:extLst>
          </p:cNvPr>
          <p:cNvGrpSpPr/>
          <p:nvPr/>
        </p:nvGrpSpPr>
        <p:grpSpPr>
          <a:xfrm flipH="1">
            <a:off x="4989792" y="4114572"/>
            <a:ext cx="720000" cy="720000"/>
            <a:chOff x="3592961" y="4099667"/>
            <a:chExt cx="720000" cy="72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61BEB78-F11B-4436-BE10-D48F9B8F89D2}"/>
                </a:ext>
              </a:extLst>
            </p:cNvPr>
            <p:cNvSpPr/>
            <p:nvPr/>
          </p:nvSpPr>
          <p:spPr>
            <a:xfrm>
              <a:off x="3592961" y="4099667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F571E4CC-827D-42F3-9D4D-5DB82D0BA05E}"/>
                </a:ext>
              </a:extLst>
            </p:cNvPr>
            <p:cNvCxnSpPr>
              <a:cxnSpLocks/>
              <a:stCxn id="92" idx="7"/>
              <a:endCxn id="94" idx="7"/>
            </p:cNvCxnSpPr>
            <p:nvPr/>
          </p:nvCxnSpPr>
          <p:spPr>
            <a:xfrm flipH="1">
              <a:off x="4016601" y="4205109"/>
              <a:ext cx="190918" cy="190918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AF53538-532C-4B56-B9D7-8A585A5CAF50}"/>
                </a:ext>
              </a:extLst>
            </p:cNvPr>
            <p:cNvSpPr/>
            <p:nvPr/>
          </p:nvSpPr>
          <p:spPr>
            <a:xfrm>
              <a:off x="3862961" y="436966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&lt;</a:t>
              </a:r>
            </a:p>
          </p:txBody>
        </p: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  <a:stCxn id="16" idx="6"/>
            <a:endCxn id="94" idx="6"/>
          </p:cNvCxnSpPr>
          <p:nvPr/>
        </p:nvCxnSpPr>
        <p:spPr>
          <a:xfrm flipV="1">
            <a:off x="4028988" y="4474572"/>
            <a:ext cx="123080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47" y="4273827"/>
                <a:ext cx="134524" cy="184666"/>
              </a:xfrm>
              <a:prstGeom prst="rect">
                <a:avLst/>
              </a:prstGeom>
              <a:blipFill>
                <a:blip r:embed="rId13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70148" y="4210404"/>
                <a:ext cx="149862" cy="184666"/>
              </a:xfrm>
              <a:prstGeom prst="rect">
                <a:avLst/>
              </a:prstGeom>
              <a:blipFill>
                <a:blip r:embed="rId14"/>
                <a:stretch>
                  <a:fillRect l="-20000" r="-16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Ellipse 94">
            <a:extLst>
              <a:ext uri="{FF2B5EF4-FFF2-40B4-BE49-F238E27FC236}">
                <a16:creationId xmlns:a16="http://schemas.microsoft.com/office/drawing/2014/main" id="{7D82B6A0-6348-40B6-BB4B-4EF95EE4546C}"/>
              </a:ext>
            </a:extLst>
          </p:cNvPr>
          <p:cNvSpPr/>
          <p:nvPr/>
        </p:nvSpPr>
        <p:spPr>
          <a:xfrm>
            <a:off x="4527186" y="4205571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1"/>
                </a:solidFill>
              </a:rPr>
              <a:t>3</a:t>
            </a:r>
            <a:endParaRPr lang="fr-F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6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19FCE-9F43-47A7-A915-84AB00E07EF4}"/>
              </a:ext>
            </a:extLst>
          </p:cNvPr>
          <p:cNvCxnSpPr>
            <a:cxnSpLocks/>
          </p:cNvCxnSpPr>
          <p:nvPr/>
        </p:nvCxnSpPr>
        <p:spPr>
          <a:xfrm flipV="1">
            <a:off x="8516802" y="1287637"/>
            <a:ext cx="0" cy="75526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A2ED753-773E-4D0B-B4E6-2B90D609BAFD}"/>
              </a:ext>
            </a:extLst>
          </p:cNvPr>
          <p:cNvCxnSpPr>
            <a:cxnSpLocks/>
          </p:cNvCxnSpPr>
          <p:nvPr/>
        </p:nvCxnSpPr>
        <p:spPr>
          <a:xfrm flipV="1">
            <a:off x="9248457" y="2647229"/>
            <a:ext cx="0" cy="945729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6C0F87-8512-4DD0-BC09-000B70DF139E}"/>
              </a:ext>
            </a:extLst>
          </p:cNvPr>
          <p:cNvCxnSpPr>
            <a:cxnSpLocks/>
          </p:cNvCxnSpPr>
          <p:nvPr/>
        </p:nvCxnSpPr>
        <p:spPr>
          <a:xfrm flipV="1">
            <a:off x="4330057" y="1975111"/>
            <a:ext cx="0" cy="1440000"/>
          </a:xfrm>
          <a:prstGeom prst="line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6B644B46-E5BC-4546-82B9-4C2E06629B97}"/>
              </a:ext>
            </a:extLst>
          </p:cNvPr>
          <p:cNvGrpSpPr/>
          <p:nvPr/>
        </p:nvGrpSpPr>
        <p:grpSpPr>
          <a:xfrm>
            <a:off x="4976554" y="3513726"/>
            <a:ext cx="432048" cy="471851"/>
            <a:chOff x="2347831" y="3618733"/>
            <a:chExt cx="432048" cy="47185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D071B6A4-92BD-4738-A3BB-E4791C80D4C6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A24A1B9-76D6-4E2F-B6DB-BF19C0363178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D5EF67CB-3001-4AD0-B4FC-FDF21B1CE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A0A3177-48BB-4CF0-BD55-0BB7D10F4DA7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8B01D5-8E44-437A-A925-569864DD91E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73146" y="2704030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/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37083C6-8C75-4837-B8CC-767B3303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20" y="3305888"/>
                <a:ext cx="207300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9979476-287C-402C-A34A-CF3F13B65B51}"/>
              </a:ext>
            </a:extLst>
          </p:cNvPr>
          <p:cNvCxnSpPr>
            <a:cxnSpLocks/>
          </p:cNvCxnSpPr>
          <p:nvPr/>
        </p:nvCxnSpPr>
        <p:spPr>
          <a:xfrm flipV="1">
            <a:off x="4921701" y="1497366"/>
            <a:ext cx="2230815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550540A-7A95-4C0B-8A90-7EE1DD155387}"/>
              </a:ext>
            </a:extLst>
          </p:cNvPr>
          <p:cNvGrpSpPr/>
          <p:nvPr/>
        </p:nvGrpSpPr>
        <p:grpSpPr>
          <a:xfrm rot="16200000">
            <a:off x="4225303" y="2195010"/>
            <a:ext cx="1919466" cy="360000"/>
            <a:chOff x="-995583" y="1887014"/>
            <a:chExt cx="1919466" cy="360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7C15FFF-9CAE-4FFF-B6C9-D98B46531924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rot="5400000">
              <a:off x="-124023" y="1186990"/>
              <a:ext cx="0" cy="174312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ACD4C1-3D9A-45E8-9201-36EC6786D2AA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F8EFD9E0-44F0-4791-9631-760D6846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6584" y="1287637"/>
            <a:ext cx="6303874" cy="3537819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1454D04-94D6-47C0-BEC5-1917801B3B5B}"/>
              </a:ext>
            </a:extLst>
          </p:cNvPr>
          <p:cNvGrpSpPr/>
          <p:nvPr/>
        </p:nvGrpSpPr>
        <p:grpSpPr>
          <a:xfrm rot="20940000">
            <a:off x="5856578" y="1483655"/>
            <a:ext cx="3689697" cy="1355925"/>
            <a:chOff x="6006000" y="2611058"/>
            <a:chExt cx="3689697" cy="1355925"/>
          </a:xfrm>
        </p:grpSpPr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532E058-F6E7-48AB-8DD2-05911907844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5401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9A87DF2-7DC9-42B9-8564-1B7D977FC27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8063571" y="3426983"/>
              <a:ext cx="936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rapèze 32">
              <a:extLst>
                <a:ext uri="{FF2B5EF4-FFF2-40B4-BE49-F238E27FC236}">
                  <a16:creationId xmlns:a16="http://schemas.microsoft.com/office/drawing/2014/main" id="{97F1F9A3-666B-4059-B7DB-CB7581DF203B}"/>
                </a:ext>
              </a:extLst>
            </p:cNvPr>
            <p:cNvSpPr/>
            <p:nvPr/>
          </p:nvSpPr>
          <p:spPr>
            <a:xfrm rot="5400000">
              <a:off x="6803571" y="2706983"/>
              <a:ext cx="1080000" cy="1440000"/>
            </a:xfrm>
            <a:prstGeom prst="trapezoid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7AAA038-CA38-4339-B342-29A82FADA0DE}"/>
                </a:ext>
              </a:extLst>
            </p:cNvPr>
            <p:cNvGrpSpPr/>
            <p:nvPr/>
          </p:nvGrpSpPr>
          <p:grpSpPr>
            <a:xfrm>
              <a:off x="8400121" y="3336983"/>
              <a:ext cx="474103" cy="182017"/>
              <a:chOff x="8400121" y="3336983"/>
              <a:chExt cx="474103" cy="18201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54243D9-B845-4B89-B0AD-550F3C01714C}"/>
                  </a:ext>
                </a:extLst>
              </p:cNvPr>
              <p:cNvSpPr/>
              <p:nvPr/>
            </p:nvSpPr>
            <p:spPr>
              <a:xfrm>
                <a:off x="8457173" y="3336983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926D5E8-4C45-445B-B79D-5315DB5F9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0121" y="3336983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E64E7208-E530-44E0-97C7-028EEBC36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4224" y="3339000"/>
                <a:ext cx="0" cy="180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00B3254-BA5D-4564-9B86-4E39F5A4851F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6096000" y="3426983"/>
              <a:ext cx="527571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06D7FBF-5C37-4327-A235-101E5DE41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82613"/>
              <a:ext cx="0" cy="72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72ACA46F-B7D8-4816-823B-EAF0221CE7B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2977326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9C6B7C3A-4452-4A9F-8C91-1D40FEF187F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96000" y="3712613"/>
              <a:ext cx="0" cy="180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C535F48-DE2C-42A8-B437-99E6E3D5615E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6623571" y="3426983"/>
              <a:ext cx="1440000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75CCD85-A747-4374-9DB8-2FB6F8892C06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>
              <a:off x="7343571" y="3021983"/>
              <a:ext cx="0" cy="405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1B6C16D-75C9-4B88-8305-CDC9FC7015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3739" y="3172217"/>
              <a:ext cx="509832" cy="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398980A-F80B-46B4-8A53-369031B8E9B6}"/>
                </a:ext>
              </a:extLst>
            </p:cNvPr>
            <p:cNvSpPr/>
            <p:nvPr/>
          </p:nvSpPr>
          <p:spPr>
            <a:xfrm>
              <a:off x="7343570" y="3354983"/>
              <a:ext cx="72000" cy="72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516AC0A-A35A-43C9-978B-FCC2A11E499B}"/>
                </a:ext>
              </a:extLst>
            </p:cNvPr>
            <p:cNvSpPr/>
            <p:nvPr/>
          </p:nvSpPr>
          <p:spPr>
            <a:xfrm>
              <a:off x="7594742" y="2703511"/>
              <a:ext cx="950390" cy="950390"/>
            </a:xfrm>
            <a:prstGeom prst="arc">
              <a:avLst>
                <a:gd name="adj1" fmla="val 10836655"/>
                <a:gd name="adj2" fmla="val 11626714"/>
              </a:avLst>
            </a:prstGeom>
            <a:ln>
              <a:solidFill>
                <a:srgbClr val="FF0000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A62F0A2-5AC0-406A-AC97-50F41FBD0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5487" y="2611058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C30135CE-1AF6-47FB-AA41-2EE2125A2C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332735" y="3066371"/>
              <a:ext cx="0" cy="725925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92B939-538C-451A-9119-B37138CD8C7C}"/>
              </a:ext>
            </a:extLst>
          </p:cNvPr>
          <p:cNvCxnSpPr>
            <a:cxnSpLocks/>
          </p:cNvCxnSpPr>
          <p:nvPr/>
        </p:nvCxnSpPr>
        <p:spPr>
          <a:xfrm flipH="1">
            <a:off x="5594055" y="2110071"/>
            <a:ext cx="309658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9DFB7D4-2CC7-42CD-951F-06BC7C273FDB}"/>
              </a:ext>
            </a:extLst>
          </p:cNvPr>
          <p:cNvCxnSpPr>
            <a:cxnSpLocks/>
          </p:cNvCxnSpPr>
          <p:nvPr/>
        </p:nvCxnSpPr>
        <p:spPr>
          <a:xfrm flipV="1">
            <a:off x="5594055" y="2103652"/>
            <a:ext cx="0" cy="1322297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53E63A8-F6BC-4B84-B6AE-FAC5D0911F9D}"/>
              </a:ext>
            </a:extLst>
          </p:cNvPr>
          <p:cNvCxnSpPr>
            <a:cxnSpLocks/>
          </p:cNvCxnSpPr>
          <p:nvPr/>
        </p:nvCxnSpPr>
        <p:spPr>
          <a:xfrm flipH="1">
            <a:off x="4856309" y="3429000"/>
            <a:ext cx="7377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146A6B3-3331-40D1-90A4-FCF988403ABA}"/>
              </a:ext>
            </a:extLst>
          </p:cNvPr>
          <p:cNvGrpSpPr/>
          <p:nvPr/>
        </p:nvGrpSpPr>
        <p:grpSpPr>
          <a:xfrm>
            <a:off x="4956771" y="3334742"/>
            <a:ext cx="467446" cy="180000"/>
            <a:chOff x="4956771" y="3334742"/>
            <a:chExt cx="467446" cy="180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DA5834-6B4B-4914-B734-6AD7E48AEE5B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CD51C80-42C4-407F-A310-2EF704F3F3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58CC46-743B-4152-95D9-B5A3880AF2CA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62D4B9A1-8657-4581-A1AF-25B8AB325232}"/>
              </a:ext>
            </a:extLst>
          </p:cNvPr>
          <p:cNvGrpSpPr/>
          <p:nvPr/>
        </p:nvGrpSpPr>
        <p:grpSpPr>
          <a:xfrm>
            <a:off x="9032433" y="3510052"/>
            <a:ext cx="432048" cy="471851"/>
            <a:chOff x="2347831" y="3618733"/>
            <a:chExt cx="432048" cy="4718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0E69B40A-294B-46F0-BBEF-2D3867ADADDB}"/>
                </a:ext>
              </a:extLst>
            </p:cNvPr>
            <p:cNvSpPr/>
            <p:nvPr/>
          </p:nvSpPr>
          <p:spPr>
            <a:xfrm>
              <a:off x="2364424" y="3760838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8A71793-937A-4EDD-9380-D76BE25C8337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54FB3B7-9DFF-4D18-8F69-52CF279D9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4F68D1-C791-4596-9984-00B240D37FBB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3F6862B6-342F-4F51-968A-337D0727A84A}"/>
              </a:ext>
            </a:extLst>
          </p:cNvPr>
          <p:cNvGrpSpPr/>
          <p:nvPr/>
        </p:nvGrpSpPr>
        <p:grpSpPr>
          <a:xfrm>
            <a:off x="9012650" y="3331068"/>
            <a:ext cx="467446" cy="180000"/>
            <a:chOff x="4956771" y="3334742"/>
            <a:chExt cx="467446" cy="180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3F2706-58F1-4AE7-BBFA-934B9A965DD2}"/>
                </a:ext>
              </a:extLst>
            </p:cNvPr>
            <p:cNvSpPr/>
            <p:nvPr/>
          </p:nvSpPr>
          <p:spPr>
            <a:xfrm>
              <a:off x="5010494" y="3334742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A300628-BDE7-4703-8C74-1D0797DA34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71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7D2061A-4847-4011-A569-20CF318D95F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17" y="3334742"/>
              <a:ext cx="0" cy="18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28E02A2-3B86-45F0-A162-A9933BF84C4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516802" y="2235353"/>
            <a:ext cx="0" cy="1203216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8F0E98-FBCB-45AC-B4A8-7CDF6E2181D6}"/>
              </a:ext>
            </a:extLst>
          </p:cNvPr>
          <p:cNvCxnSpPr>
            <a:cxnSpLocks/>
          </p:cNvCxnSpPr>
          <p:nvPr/>
        </p:nvCxnSpPr>
        <p:spPr>
          <a:xfrm>
            <a:off x="7138694" y="1488120"/>
            <a:ext cx="0" cy="46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282E8507-E50D-48A3-92C2-45D02CAD4A53}"/>
              </a:ext>
            </a:extLst>
          </p:cNvPr>
          <p:cNvSpPr/>
          <p:nvPr/>
        </p:nvSpPr>
        <p:spPr>
          <a:xfrm>
            <a:off x="8552709" y="2647229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5191BBE9-E657-4B6B-97E5-1789D93FA2EB}"/>
              </a:ext>
            </a:extLst>
          </p:cNvPr>
          <p:cNvSpPr/>
          <p:nvPr/>
        </p:nvSpPr>
        <p:spPr>
          <a:xfrm>
            <a:off x="6972516" y="2946103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7E709D9-29F6-4AC2-8920-BB627ACA626D}"/>
              </a:ext>
            </a:extLst>
          </p:cNvPr>
          <p:cNvSpPr/>
          <p:nvPr/>
        </p:nvSpPr>
        <p:spPr>
          <a:xfrm>
            <a:off x="5379473" y="2219423"/>
            <a:ext cx="180000" cy="18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3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E19A298-3597-4098-A264-1372A93DE52C}"/>
              </a:ext>
            </a:extLst>
          </p:cNvPr>
          <p:cNvSpPr/>
          <p:nvPr/>
        </p:nvSpPr>
        <p:spPr>
          <a:xfrm>
            <a:off x="6171670" y="1288670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4</a:t>
            </a:r>
            <a:endParaRPr lang="fr-FR" sz="1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/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C3A9705-21E1-4DAE-BFA7-7DCD93CD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87" y="3322492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/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790AFAF2-50D0-4DD5-8144-75AED23F9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85" y="2280904"/>
                <a:ext cx="140358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/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FE52F970-E13B-426B-9068-25D0A60A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2" y="1755627"/>
                <a:ext cx="97847" cy="184666"/>
              </a:xfrm>
              <a:prstGeom prst="rect">
                <a:avLst/>
              </a:prstGeom>
              <a:blipFill>
                <a:blip r:embed="rId6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/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0E7549AC-C872-4D9D-8342-0B3194F0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88" y="2587985"/>
                <a:ext cx="129907" cy="184666"/>
              </a:xfrm>
              <a:prstGeom prst="rect">
                <a:avLst/>
              </a:prstGeom>
              <a:blipFill>
                <a:blip r:embed="rId7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/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5B91C5A6-647F-4438-A767-C7A130758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59" y="2137639"/>
                <a:ext cx="118045" cy="184666"/>
              </a:xfrm>
              <a:prstGeom prst="rect">
                <a:avLst/>
              </a:prstGeom>
              <a:blipFill>
                <a:blip r:embed="rId8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3EA9FC-3727-4D20-ADE6-0B0E914CBE69}"/>
              </a:ext>
            </a:extLst>
          </p:cNvPr>
          <p:cNvCxnSpPr>
            <a:cxnSpLocks/>
          </p:cNvCxnSpPr>
          <p:nvPr/>
        </p:nvCxnSpPr>
        <p:spPr>
          <a:xfrm>
            <a:off x="4284921" y="1988193"/>
            <a:ext cx="2588999" cy="0"/>
          </a:xfrm>
          <a:prstGeom prst="line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1B52C1-72AC-4C66-88EE-BC09F231B36E}"/>
              </a:ext>
            </a:extLst>
          </p:cNvPr>
          <p:cNvCxnSpPr>
            <a:cxnSpLocks/>
          </p:cNvCxnSpPr>
          <p:nvPr/>
        </p:nvCxnSpPr>
        <p:spPr>
          <a:xfrm flipH="1">
            <a:off x="8516802" y="3425326"/>
            <a:ext cx="1133133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/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FAE113EE-EC54-4AC5-BB70-32BBF07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2" y="2543101"/>
                <a:ext cx="208327" cy="274434"/>
              </a:xfrm>
              <a:prstGeom prst="rect">
                <a:avLst/>
              </a:prstGeom>
              <a:blipFill>
                <a:blip r:embed="rId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/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A9F19859-E9E7-4601-908D-84E04F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21" y="1281051"/>
                <a:ext cx="203582" cy="274434"/>
              </a:xfrm>
              <a:prstGeom prst="rect">
                <a:avLst/>
              </a:prstGeom>
              <a:blipFill>
                <a:blip r:embed="rId10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/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236F606D-D30F-496D-AF37-CB49E4C4C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603" y="121002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/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CB678F2B-3B7B-404A-90EB-9E760C83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10" y="1752649"/>
                <a:ext cx="207300" cy="274434"/>
              </a:xfrm>
              <a:prstGeom prst="rect">
                <a:avLst/>
              </a:prstGeom>
              <a:blipFill>
                <a:blip r:embed="rId1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/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23F3A520-47E5-4820-BAEA-59FC922E8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27" y="2154199"/>
                <a:ext cx="97591" cy="184666"/>
              </a:xfrm>
              <a:prstGeom prst="rect">
                <a:avLst/>
              </a:prstGeom>
              <a:blipFill>
                <a:blip r:embed="rId13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/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02E7FFE-4C38-432A-B803-271E13067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22" y="2442816"/>
                <a:ext cx="147348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/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7E90552-F1B2-4503-8FCC-E788EB360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41" y="1781325"/>
                <a:ext cx="132920" cy="184666"/>
              </a:xfrm>
              <a:prstGeom prst="rect">
                <a:avLst/>
              </a:prstGeom>
              <a:blipFill>
                <a:blip r:embed="rId1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32BB2C71-C8E3-4ADF-AD12-8193A82171F3}"/>
              </a:ext>
            </a:extLst>
          </p:cNvPr>
          <p:cNvSpPr/>
          <p:nvPr/>
        </p:nvSpPr>
        <p:spPr>
          <a:xfrm rot="5400000">
            <a:off x="7962916" y="1527028"/>
            <a:ext cx="1110562" cy="1110562"/>
          </a:xfrm>
          <a:prstGeom prst="arc">
            <a:avLst>
              <a:gd name="adj1" fmla="val 9893713"/>
              <a:gd name="adj2" fmla="val 10725791"/>
            </a:avLst>
          </a:prstGeom>
          <a:ln>
            <a:solidFill>
              <a:srgbClr val="FF0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/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9AD811F6-8F2B-4AA1-94ED-B16741CB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09" y="1233602"/>
                <a:ext cx="114710" cy="161583"/>
              </a:xfrm>
              <a:prstGeom prst="rect">
                <a:avLst/>
              </a:prstGeom>
              <a:blipFill>
                <a:blip r:embed="rId16"/>
                <a:stretch>
                  <a:fillRect l="-10526" r="-157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47F8677-850C-48CA-88E2-757C309BD0F3}"/>
              </a:ext>
            </a:extLst>
          </p:cNvPr>
          <p:cNvGrpSpPr/>
          <p:nvPr/>
        </p:nvGrpSpPr>
        <p:grpSpPr>
          <a:xfrm>
            <a:off x="3503662" y="4604523"/>
            <a:ext cx="2814811" cy="2859959"/>
            <a:chOff x="4931219" y="4600319"/>
            <a:chExt cx="2814811" cy="2859959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CB33B5C8-B4EA-4521-9F7C-3D6F0A1359A9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53E0CE36-5FBC-49D2-BBC0-8331BFA17F0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120900D3-DAB5-4038-B15F-C26235E504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CCB9EE54-E058-4174-9015-5E48429AD4D2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5EE55C1E-D099-4254-B246-CD30980D125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9D10B9FF-CDC3-4F85-BD0E-B9B4A230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3A9ECC5-B104-4016-B0CB-81DC58ED5734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E0C4D045-2736-4A71-B54A-4D687491939C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DCF005D-B74E-4A24-A2D8-F7EFA0EA5B34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820BB6FB-EACE-4ACD-AF0C-2C0B88FEA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ACC7998-B90C-4E54-AFFA-068DBFE64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55390" cy="282641"/>
                </a:xfrm>
                <a:prstGeom prst="rect">
                  <a:avLst/>
                </a:prstGeom>
                <a:blipFill>
                  <a:blip r:embed="rId18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DD3FAA78-2128-4B42-982E-27D16C0E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A5443061-8B02-40B0-B924-71303851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26317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D913CE4A-E6F2-43AF-935E-4BF6B78F1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3581" cy="274434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9091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8C87B81A-4813-459D-BF3D-A58B6F0BA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50646" cy="282641"/>
                </a:xfrm>
                <a:prstGeom prst="rect">
                  <a:avLst/>
                </a:prstGeom>
                <a:blipFill>
                  <a:blip r:embed="rId22"/>
                  <a:stretch>
                    <a:fillRect l="-19512" r="-4878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4678DE39-D71F-495C-939E-E761FEFEE5BB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C8F83A4-DFFF-4E6A-9C34-E6AA01E9CC36}"/>
              </a:ext>
            </a:extLst>
          </p:cNvPr>
          <p:cNvGrpSpPr/>
          <p:nvPr/>
        </p:nvGrpSpPr>
        <p:grpSpPr>
          <a:xfrm>
            <a:off x="5666608" y="4606595"/>
            <a:ext cx="2809039" cy="2859959"/>
            <a:chOff x="4931219" y="4600319"/>
            <a:chExt cx="2809039" cy="2859959"/>
          </a:xfrm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C0ED1CA-989D-41D1-8BE8-95EAEC9D677D}"/>
                </a:ext>
              </a:extLst>
            </p:cNvPr>
            <p:cNvGrpSpPr/>
            <p:nvPr/>
          </p:nvGrpSpPr>
          <p:grpSpPr>
            <a:xfrm rot="20700000">
              <a:off x="5892462" y="4706153"/>
              <a:ext cx="1440160" cy="1440160"/>
              <a:chOff x="971600" y="548680"/>
              <a:chExt cx="1440160" cy="1440160"/>
            </a:xfrm>
          </p:grpSpPr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B48548D5-F595-49B8-A0DC-A63FFA0F9CC3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CFB86E4D-1FA0-4C4C-8F9E-D2C6A3AC2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EA55DC92-1243-40FD-9DC4-50F3119C7DFC}"/>
                </a:ext>
              </a:extLst>
            </p:cNvPr>
            <p:cNvGrpSpPr/>
            <p:nvPr/>
          </p:nvGrpSpPr>
          <p:grpSpPr>
            <a:xfrm>
              <a:off x="6083349" y="4867988"/>
              <a:ext cx="1440160" cy="1440160"/>
              <a:chOff x="971600" y="548680"/>
              <a:chExt cx="1440160" cy="144016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F1AD4A6-507F-4163-BDED-AD8F386CD06C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B15D3299-FA8B-402A-8904-248D4F9D4C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90F677ED-9970-4BEE-9954-4DD4ADBA16F0}"/>
                </a:ext>
              </a:extLst>
            </p:cNvPr>
            <p:cNvSpPr/>
            <p:nvPr/>
          </p:nvSpPr>
          <p:spPr>
            <a:xfrm>
              <a:off x="5980566" y="6193301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974F2B8-48C5-4110-93F1-712F35EBFC32}"/>
                </a:ext>
              </a:extLst>
            </p:cNvPr>
            <p:cNvSpPr/>
            <p:nvPr/>
          </p:nvSpPr>
          <p:spPr>
            <a:xfrm>
              <a:off x="6057359" y="6260836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1AF83901-F358-4B5B-810E-F22055892668}"/>
                </a:ext>
              </a:extLst>
            </p:cNvPr>
            <p:cNvSpPr/>
            <p:nvPr/>
          </p:nvSpPr>
          <p:spPr>
            <a:xfrm>
              <a:off x="4931219" y="5156020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/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6A79A9EF-88C0-4417-AFAE-3FDDB0AD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703" y="6185036"/>
                  <a:ext cx="202555" cy="274434"/>
                </a:xfrm>
                <a:prstGeom prst="rect">
                  <a:avLst/>
                </a:prstGeom>
                <a:blipFill>
                  <a:blip r:embed="rId2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/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8" name="ZoneTexte 147">
                  <a:extLst>
                    <a:ext uri="{FF2B5EF4-FFF2-40B4-BE49-F238E27FC236}">
                      <a16:creationId xmlns:a16="http://schemas.microsoft.com/office/drawing/2014/main" id="{F20908D3-B1E5-4C66-87DC-9D8B5A7063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4600319"/>
                  <a:ext cx="203581" cy="274434"/>
                </a:xfrm>
                <a:prstGeom prst="rect">
                  <a:avLst/>
                </a:prstGeom>
                <a:blipFill>
                  <a:blip r:embed="rId24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/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9" name="ZoneTexte 148">
                  <a:extLst>
                    <a:ext uri="{FF2B5EF4-FFF2-40B4-BE49-F238E27FC236}">
                      <a16:creationId xmlns:a16="http://schemas.microsoft.com/office/drawing/2014/main" id="{ECF5F7AA-4CFD-4DAD-A520-28605CEE4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287" y="6501524"/>
                  <a:ext cx="250646" cy="282641"/>
                </a:xfrm>
                <a:prstGeom prst="rect">
                  <a:avLst/>
                </a:prstGeom>
                <a:blipFill>
                  <a:blip r:embed="rId25"/>
                  <a:stretch>
                    <a:fillRect l="-19512" r="-4878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/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60F40E24-1EC8-4106-A67D-D3D168C8A5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016" y="6059856"/>
                  <a:ext cx="132920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/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8A182B95-A545-4D34-898E-980CF98E2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941" y="5777559"/>
                  <a:ext cx="207301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/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C6F0F06E-2DAF-4B75-A199-0E763C44A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8265" y="4600319"/>
                  <a:ext cx="208327" cy="274434"/>
                </a:xfrm>
                <a:prstGeom prst="rect">
                  <a:avLst/>
                </a:prstGeom>
                <a:blipFill>
                  <a:blip r:embed="rId28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F2278BB7-C20D-4AA6-B27B-86C2BFCDE909}"/>
                </a:ext>
              </a:extLst>
            </p:cNvPr>
            <p:cNvSpPr txBox="1"/>
            <p:nvPr/>
          </p:nvSpPr>
          <p:spPr>
            <a:xfrm>
              <a:off x="6982449" y="5772971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52F4F4A-6258-4012-8684-22DA516FC02E}"/>
              </a:ext>
            </a:extLst>
          </p:cNvPr>
          <p:cNvCxnSpPr>
            <a:cxnSpLocks/>
          </p:cNvCxnSpPr>
          <p:nvPr/>
        </p:nvCxnSpPr>
        <p:spPr>
          <a:xfrm>
            <a:off x="7073813" y="1965419"/>
            <a:ext cx="1204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471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D11B940A-3804-4BA1-A664-965A59B09312}"/>
              </a:ext>
            </a:extLst>
          </p:cNvPr>
          <p:cNvCxnSpPr>
            <a:cxnSpLocks/>
          </p:cNvCxnSpPr>
          <p:nvPr/>
        </p:nvCxnSpPr>
        <p:spPr>
          <a:xfrm flipV="1">
            <a:off x="6480260" y="2160872"/>
            <a:ext cx="0" cy="713719"/>
          </a:xfrm>
          <a:prstGeom prst="line">
            <a:avLst/>
          </a:prstGeom>
          <a:ln w="127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487BCA27-3FB5-4172-A118-A10166770204}"/>
              </a:ext>
            </a:extLst>
          </p:cNvPr>
          <p:cNvCxnSpPr>
            <a:cxnSpLocks/>
          </p:cNvCxnSpPr>
          <p:nvPr/>
        </p:nvCxnSpPr>
        <p:spPr>
          <a:xfrm>
            <a:off x="7296935" y="3269055"/>
            <a:ext cx="961541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5E36CA0-E43B-4347-89AB-84848550A472}"/>
              </a:ext>
            </a:extLst>
          </p:cNvPr>
          <p:cNvGrpSpPr/>
          <p:nvPr/>
        </p:nvGrpSpPr>
        <p:grpSpPr>
          <a:xfrm>
            <a:off x="5040459" y="3483940"/>
            <a:ext cx="737746" cy="650835"/>
            <a:chOff x="4856309" y="3334742"/>
            <a:chExt cx="737746" cy="65083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CEE72B8-CE5C-4C3B-8271-39B69C36FEC1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05CE50B8-F4E8-4F30-A8CB-1327F82E47BF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5A205BD0-B173-4C9A-852B-9E8B6AE70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B3C163A2-0A42-4E8E-A874-94ECF9F3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2569920-ECA4-49E3-9559-B501F81DC80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AD97F8F-6F59-4D10-B14D-ED12B778A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E77052B6-B8E4-4EB2-9F1C-EB7CE83CE102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3191D1-47E8-4A46-9678-5B015BC684A5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DA59468-4B3B-49B6-B3B4-2BB2371B0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FC5ECB10-B75B-4E87-8B6D-286C09B5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745EBEC-19A1-4E88-9021-B963A72E65F4}"/>
              </a:ext>
            </a:extLst>
          </p:cNvPr>
          <p:cNvGrpSpPr/>
          <p:nvPr/>
        </p:nvGrpSpPr>
        <p:grpSpPr>
          <a:xfrm>
            <a:off x="6247041" y="3515747"/>
            <a:ext cx="432048" cy="471851"/>
            <a:chOff x="2347831" y="3618733"/>
            <a:chExt cx="432048" cy="471851"/>
          </a:xfrm>
        </p:grpSpPr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00A0F5B-E47E-418E-AAAC-F3705FFF1CBE}"/>
                </a:ext>
              </a:extLst>
            </p:cNvPr>
            <p:cNvSpPr/>
            <p:nvPr/>
          </p:nvSpPr>
          <p:spPr>
            <a:xfrm>
              <a:off x="2364424" y="3760837"/>
              <a:ext cx="415449" cy="12548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  <a:gd name="connsiteX0" fmla="*/ 0 w 400050"/>
                <a:gd name="connsiteY0" fmla="*/ 6350 h 115764"/>
                <a:gd name="connsiteX1" fmla="*/ 63500 w 400050"/>
                <a:gd name="connsiteY1" fmla="*/ 114300 h 115764"/>
                <a:gd name="connsiteX2" fmla="*/ 203200 w 400050"/>
                <a:gd name="connsiteY2" fmla="*/ 69850 h 115764"/>
                <a:gd name="connsiteX3" fmla="*/ 276995 w 400050"/>
                <a:gd name="connsiteY3" fmla="*/ 84512 h 115764"/>
                <a:gd name="connsiteX4" fmla="*/ 400050 w 400050"/>
                <a:gd name="connsiteY4" fmla="*/ 0 h 11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15764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7618" y="74815"/>
                    <a:pt x="203200" y="69850"/>
                  </a:cubicBezTo>
                  <a:cubicBezTo>
                    <a:pt x="238783" y="64885"/>
                    <a:pt x="244187" y="96154"/>
                    <a:pt x="276995" y="84512"/>
                  </a:cubicBezTo>
                  <a:cubicBezTo>
                    <a:pt x="281997" y="37351"/>
                    <a:pt x="257607" y="4753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3BC90294-009E-4C76-BAFD-33F78D37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855" y="3618733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AB3686D1-0E0C-4D25-8D7A-DDAB00D76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831" y="376465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447CF30-D316-41B2-A1C5-E863139E71F1}"/>
                </a:ext>
              </a:extLst>
            </p:cNvPr>
            <p:cNvSpPr/>
            <p:nvPr/>
          </p:nvSpPr>
          <p:spPr>
            <a:xfrm>
              <a:off x="2467232" y="3910584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6CF87B-5689-4F03-9AF8-9DF5BAA0AAE9}"/>
              </a:ext>
            </a:extLst>
          </p:cNvPr>
          <p:cNvCxnSpPr>
            <a:cxnSpLocks/>
          </p:cNvCxnSpPr>
          <p:nvPr/>
        </p:nvCxnSpPr>
        <p:spPr>
          <a:xfrm flipH="1">
            <a:off x="6126796" y="3431021"/>
            <a:ext cx="68875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7CE6DC-0286-4838-9797-6A8E17E75247}"/>
              </a:ext>
            </a:extLst>
          </p:cNvPr>
          <p:cNvSpPr/>
          <p:nvPr/>
        </p:nvSpPr>
        <p:spPr>
          <a:xfrm>
            <a:off x="6280981" y="3336763"/>
            <a:ext cx="36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F67C885-EA46-477A-9408-48EB1E2422AC}"/>
              </a:ext>
            </a:extLst>
          </p:cNvPr>
          <p:cNvCxnSpPr>
            <a:cxnSpLocks/>
          </p:cNvCxnSpPr>
          <p:nvPr/>
        </p:nvCxnSpPr>
        <p:spPr>
          <a:xfrm>
            <a:off x="6227258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5B7976-7D3E-40A9-BC2A-F7287BAB136A}"/>
              </a:ext>
            </a:extLst>
          </p:cNvPr>
          <p:cNvCxnSpPr>
            <a:cxnSpLocks/>
          </p:cNvCxnSpPr>
          <p:nvPr/>
        </p:nvCxnSpPr>
        <p:spPr>
          <a:xfrm>
            <a:off x="6694704" y="3336763"/>
            <a:ext cx="0" cy="180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96FA49-D063-435B-BD37-D48B945D2FC2}"/>
              </a:ext>
            </a:extLst>
          </p:cNvPr>
          <p:cNvCxnSpPr>
            <a:cxnSpLocks/>
          </p:cNvCxnSpPr>
          <p:nvPr/>
        </p:nvCxnSpPr>
        <p:spPr>
          <a:xfrm>
            <a:off x="6815546" y="3098800"/>
            <a:ext cx="0" cy="333213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FCD27EC6-71F2-45C5-AD10-317591A9EB87}"/>
              </a:ext>
            </a:extLst>
          </p:cNvPr>
          <p:cNvGrpSpPr/>
          <p:nvPr/>
        </p:nvGrpSpPr>
        <p:grpSpPr>
          <a:xfrm>
            <a:off x="7176690" y="3174797"/>
            <a:ext cx="737746" cy="650835"/>
            <a:chOff x="4856309" y="3334742"/>
            <a:chExt cx="737746" cy="65083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F0F17AE6-F1A2-466C-9D4F-0627B5D102DE}"/>
                </a:ext>
              </a:extLst>
            </p:cNvPr>
            <p:cNvGrpSpPr/>
            <p:nvPr/>
          </p:nvGrpSpPr>
          <p:grpSpPr>
            <a:xfrm>
              <a:off x="4976554" y="3513726"/>
              <a:ext cx="432048" cy="471851"/>
              <a:chOff x="2347831" y="3618733"/>
              <a:chExt cx="432048" cy="471851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2438E03B-A407-49A7-9795-E94A7B073DF5}"/>
                  </a:ext>
                </a:extLst>
              </p:cNvPr>
              <p:cNvSpPr/>
              <p:nvPr/>
            </p:nvSpPr>
            <p:spPr>
              <a:xfrm>
                <a:off x="2364424" y="3760838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3A7573E4-FBC9-4DEF-B709-48256630D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3855" y="3618733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43521E3-4F5A-49E3-B21B-D8162C481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7831" y="3764658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2953B808-F0EA-424F-9567-DD8A54CCBECA}"/>
                  </a:ext>
                </a:extLst>
              </p:cNvPr>
              <p:cNvSpPr/>
              <p:nvPr/>
            </p:nvSpPr>
            <p:spPr>
              <a:xfrm>
                <a:off x="2467232" y="3910584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8ACC72-9406-4964-8536-26D3BED56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6309" y="3429000"/>
              <a:ext cx="737746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EDE3258C-56C2-408D-8553-3A0671B149C7}"/>
                </a:ext>
              </a:extLst>
            </p:cNvPr>
            <p:cNvGrpSpPr/>
            <p:nvPr/>
          </p:nvGrpSpPr>
          <p:grpSpPr>
            <a:xfrm>
              <a:off x="4956771" y="3334742"/>
              <a:ext cx="467446" cy="180000"/>
              <a:chOff x="4956771" y="3334742"/>
              <a:chExt cx="467446" cy="18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96199D0-C23D-4EAD-A1F0-E867F41A501C}"/>
                  </a:ext>
                </a:extLst>
              </p:cNvPr>
              <p:cNvSpPr/>
              <p:nvPr/>
            </p:nvSpPr>
            <p:spPr>
              <a:xfrm>
                <a:off x="5010494" y="3334742"/>
                <a:ext cx="360000" cy="18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C8856276-3675-4DDD-9154-A58A38D60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6771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5F6229D-CD58-49A2-9754-9AB83240E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4217" y="3334742"/>
                <a:ext cx="0" cy="180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FC762-99B8-437D-8C27-4DC0AAEDBE16}"/>
              </a:ext>
            </a:extLst>
          </p:cNvPr>
          <p:cNvCxnSpPr>
            <a:cxnSpLocks/>
          </p:cNvCxnSpPr>
          <p:nvPr/>
        </p:nvCxnSpPr>
        <p:spPr>
          <a:xfrm flipH="1">
            <a:off x="6471171" y="3100821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6240E60-798C-43DA-9DF8-B0A228E6402D}"/>
              </a:ext>
            </a:extLst>
          </p:cNvPr>
          <p:cNvCxnSpPr>
            <a:cxnSpLocks/>
          </p:cNvCxnSpPr>
          <p:nvPr/>
        </p:nvCxnSpPr>
        <p:spPr>
          <a:xfrm>
            <a:off x="6476976" y="2850365"/>
            <a:ext cx="2" cy="25200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BD7E98EE-902F-4FCA-9EF8-5F23B0E4D5BD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2055361"/>
              <a:gd name="adj2" fmla="val 20242924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8A20E0B-360E-4E18-ABD9-6A5F711DFF99}"/>
              </a:ext>
            </a:extLst>
          </p:cNvPr>
          <p:cNvSpPr/>
          <p:nvPr/>
        </p:nvSpPr>
        <p:spPr>
          <a:xfrm>
            <a:off x="6372260" y="2623482"/>
            <a:ext cx="216000" cy="216000"/>
          </a:xfrm>
          <a:prstGeom prst="arc">
            <a:avLst>
              <a:gd name="adj1" fmla="val 1526505"/>
              <a:gd name="adj2" fmla="val 926695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C8365602-E4DE-4370-BD08-D9B1F451634A}"/>
              </a:ext>
            </a:extLst>
          </p:cNvPr>
          <p:cNvSpPr/>
          <p:nvPr/>
        </p:nvSpPr>
        <p:spPr>
          <a:xfrm>
            <a:off x="6319548" y="2574016"/>
            <a:ext cx="321424" cy="321424"/>
          </a:xfrm>
          <a:prstGeom prst="arc">
            <a:avLst>
              <a:gd name="adj1" fmla="val 9050925"/>
              <a:gd name="adj2" fmla="val 234963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D4D3800-965E-423C-AF33-E59E31F9A062}"/>
              </a:ext>
            </a:extLst>
          </p:cNvPr>
          <p:cNvCxnSpPr>
            <a:cxnSpLocks/>
          </p:cNvCxnSpPr>
          <p:nvPr/>
        </p:nvCxnSpPr>
        <p:spPr>
          <a:xfrm flipH="1">
            <a:off x="6302056" y="2727804"/>
            <a:ext cx="344375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9B6E7045-E13A-4423-81A2-F0CCEDAF2182}"/>
              </a:ext>
            </a:extLst>
          </p:cNvPr>
          <p:cNvSpPr/>
          <p:nvPr/>
        </p:nvSpPr>
        <p:spPr>
          <a:xfrm>
            <a:off x="6408260" y="2659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BF3BE41-2982-4A18-9BB3-2D9DAF4B7D41}"/>
              </a:ext>
            </a:extLst>
          </p:cNvPr>
          <p:cNvGrpSpPr/>
          <p:nvPr/>
        </p:nvGrpSpPr>
        <p:grpSpPr>
          <a:xfrm>
            <a:off x="5783914" y="2589002"/>
            <a:ext cx="504000" cy="2020676"/>
            <a:chOff x="5783914" y="2589002"/>
            <a:chExt cx="504000" cy="202067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00DFC1B-5721-4D1C-956A-9F934926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A1B9BA1-74C7-400D-B0AF-F203F3A3227D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3FE28077-F2B9-4250-83CC-0E55670A56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41F386C-6E23-4A34-B727-D2707DD4F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14837188-A2EE-4127-99B2-139B1799614D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15F518C4-CFFF-43B9-AB08-93252C897D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407B0CCA-2F45-4662-BE72-9C73E413C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03A79A2-AE2F-4F83-9C58-8DFBA9E8FAA4}"/>
              </a:ext>
            </a:extLst>
          </p:cNvPr>
          <p:cNvGrpSpPr/>
          <p:nvPr/>
        </p:nvGrpSpPr>
        <p:grpSpPr>
          <a:xfrm flipH="1">
            <a:off x="6672690" y="2255068"/>
            <a:ext cx="504000" cy="2020676"/>
            <a:chOff x="5783914" y="2589002"/>
            <a:chExt cx="504000" cy="2020676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98F8456F-E050-47B5-8AE5-8974C9BE0663}"/>
                </a:ext>
              </a:extLst>
            </p:cNvPr>
            <p:cNvCxnSpPr>
              <a:cxnSpLocks/>
            </p:cNvCxnSpPr>
            <p:nvPr/>
          </p:nvCxnSpPr>
          <p:spPr>
            <a:xfrm>
              <a:off x="5789720" y="2853397"/>
              <a:ext cx="0" cy="144000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A0011F6F-CAC8-45CC-B7C8-DFB2D39CF92A}"/>
                </a:ext>
              </a:extLst>
            </p:cNvPr>
            <p:cNvGrpSpPr/>
            <p:nvPr/>
          </p:nvGrpSpPr>
          <p:grpSpPr>
            <a:xfrm>
              <a:off x="5783914" y="2589002"/>
              <a:ext cx="504000" cy="576000"/>
              <a:chOff x="5783914" y="2439804"/>
              <a:chExt cx="504000" cy="576000"/>
            </a:xfrm>
          </p:grpSpPr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966FAD64-CC70-4979-B659-A6DC1BFF9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E1344FB9-57B2-4DB0-940B-43EC9E4FA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F18D611-E64D-4D3D-8A78-82F3F217454C}"/>
                </a:ext>
              </a:extLst>
            </p:cNvPr>
            <p:cNvGrpSpPr/>
            <p:nvPr/>
          </p:nvGrpSpPr>
          <p:grpSpPr>
            <a:xfrm>
              <a:off x="5783914" y="4033678"/>
              <a:ext cx="504000" cy="576000"/>
              <a:chOff x="5783914" y="2439804"/>
              <a:chExt cx="504000" cy="576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9D7AD0E-A125-4669-83C5-BF2D6C23C1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7914" y="2439804"/>
                <a:ext cx="0" cy="57600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9782082-90F9-47A6-BE34-2473F317A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83914" y="2704199"/>
                <a:ext cx="504000" cy="0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3" name="Ellipse 82">
            <a:extLst>
              <a:ext uri="{FF2B5EF4-FFF2-40B4-BE49-F238E27FC236}">
                <a16:creationId xmlns:a16="http://schemas.microsoft.com/office/drawing/2014/main" id="{AF9C6597-189B-452A-9C2B-1BA1A1EFBDE9}"/>
              </a:ext>
            </a:extLst>
          </p:cNvPr>
          <p:cNvSpPr/>
          <p:nvPr/>
        </p:nvSpPr>
        <p:spPr>
          <a:xfrm>
            <a:off x="5576376" y="2851540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F3385F44-A6F4-4B6D-874B-9A49AF443977}"/>
              </a:ext>
            </a:extLst>
          </p:cNvPr>
          <p:cNvSpPr/>
          <p:nvPr/>
        </p:nvSpPr>
        <p:spPr>
          <a:xfrm>
            <a:off x="6813215" y="2906110"/>
            <a:ext cx="180000" cy="180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2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5ACDD635-60A2-4B31-83C0-49D7D3C4940E}"/>
              </a:ext>
            </a:extLst>
          </p:cNvPr>
          <p:cNvSpPr/>
          <p:nvPr/>
        </p:nvSpPr>
        <p:spPr>
          <a:xfrm>
            <a:off x="7202594" y="2509029"/>
            <a:ext cx="180000" cy="180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5A751C49-57CA-4A14-B549-5349B83BF064}"/>
              </a:ext>
            </a:extLst>
          </p:cNvPr>
          <p:cNvSpPr/>
          <p:nvPr/>
        </p:nvSpPr>
        <p:spPr>
          <a:xfrm>
            <a:off x="6199619" y="234472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4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/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86CE96A9-2A09-4811-89C2-0EA7A89FC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460" y="3293684"/>
                <a:ext cx="123174" cy="169277"/>
              </a:xfrm>
              <a:prstGeom prst="rect">
                <a:avLst/>
              </a:prstGeom>
              <a:blipFill>
                <a:blip r:embed="rId2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/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3BA96217-88E0-4C21-BF49-EDEE735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122" y="3149182"/>
                <a:ext cx="128818" cy="169277"/>
              </a:xfrm>
              <a:prstGeom prst="rect">
                <a:avLst/>
              </a:prstGeom>
              <a:blipFill>
                <a:blip r:embed="rId3"/>
                <a:stretch>
                  <a:fillRect l="-22727" r="-181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/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BA498553-291C-4B1F-ACE4-813F654A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569" y="2998505"/>
                <a:ext cx="123239" cy="169277"/>
              </a:xfrm>
              <a:prstGeom prst="rect">
                <a:avLst/>
              </a:prstGeom>
              <a:blipFill>
                <a:blip r:embed="rId4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/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0523782A-D2A6-4091-981E-D632ED74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72" y="2617741"/>
                <a:ext cx="89447" cy="169277"/>
              </a:xfrm>
              <a:prstGeom prst="rect">
                <a:avLst/>
              </a:prstGeom>
              <a:blipFill>
                <a:blip r:embed="rId5"/>
                <a:stretch>
                  <a:fillRect l="-33333" r="-33333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/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8585EA7-D3CD-41AE-BE37-2CC45601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573" y="2634205"/>
                <a:ext cx="89320" cy="169277"/>
              </a:xfrm>
              <a:prstGeom prst="rect">
                <a:avLst/>
              </a:prstGeom>
              <a:blipFill>
                <a:blip r:embed="rId6"/>
                <a:stretch>
                  <a:fillRect l="-46667" r="-46667" b="-2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/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EA97F2CF-05AB-4163-9D5D-B70210051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371407"/>
                <a:ext cx="133947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/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A334E014-038F-4470-99F4-2E76BB904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416" y="3044025"/>
                <a:ext cx="155492" cy="205826"/>
              </a:xfrm>
              <a:prstGeom prst="rect">
                <a:avLst/>
              </a:prstGeom>
              <a:blipFill>
                <a:blip r:embed="rId8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716E8D6-0DAC-4730-9918-3A21CDD16911}"/>
              </a:ext>
            </a:extLst>
          </p:cNvPr>
          <p:cNvCxnSpPr>
            <a:cxnSpLocks/>
          </p:cNvCxnSpPr>
          <p:nvPr/>
        </p:nvCxnSpPr>
        <p:spPr>
          <a:xfrm flipV="1">
            <a:off x="7507000" y="2688412"/>
            <a:ext cx="0" cy="48077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/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D333614F-0BA6-4409-8828-517CB5EE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19" y="2486089"/>
                <a:ext cx="158248" cy="205826"/>
              </a:xfrm>
              <a:prstGeom prst="rect">
                <a:avLst/>
              </a:prstGeom>
              <a:blipFill>
                <a:blip r:embed="rId9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/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B72B0D5-3438-4511-9075-9EB4C9AD3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19" y="2226458"/>
                <a:ext cx="154658" cy="205826"/>
              </a:xfrm>
              <a:prstGeom prst="rect">
                <a:avLst/>
              </a:prstGeom>
              <a:blipFill>
                <a:blip r:embed="rId10"/>
                <a:stretch>
                  <a:fillRect l="-30769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5EB80562-0A63-48E9-AA1E-F684D60DBFFF}"/>
              </a:ext>
            </a:extLst>
          </p:cNvPr>
          <p:cNvCxnSpPr>
            <a:cxnSpLocks/>
          </p:cNvCxnSpPr>
          <p:nvPr/>
        </p:nvCxnSpPr>
        <p:spPr>
          <a:xfrm flipV="1">
            <a:off x="5789720" y="2317821"/>
            <a:ext cx="0" cy="71371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/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57D755E9-58CA-48F8-B340-00C35038C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65" y="2010126"/>
                <a:ext cx="158248" cy="205826"/>
              </a:xfrm>
              <a:prstGeom prst="rect">
                <a:avLst/>
              </a:prstGeom>
              <a:blipFill>
                <a:blip r:embed="rId11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95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16B3833A-1224-4656-874A-5DCA3A57A624}"/>
              </a:ext>
            </a:extLst>
          </p:cNvPr>
          <p:cNvGrpSpPr/>
          <p:nvPr/>
        </p:nvGrpSpPr>
        <p:grpSpPr>
          <a:xfrm>
            <a:off x="7099377" y="1721608"/>
            <a:ext cx="2813785" cy="2859959"/>
            <a:chOff x="-180530" y="281011"/>
            <a:chExt cx="2813785" cy="285995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488CFC83-AC53-447E-892F-70B3F1E78CAE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D3A1ED9-EF94-40B7-8512-CDF2560AEE0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D045381A-3262-4838-B67C-CFEFEA33A5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41F8329B-7E76-4E3E-8DE3-FC241C4212D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7670A547-0B1A-49A0-86C9-18DBC99ECF0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21B80A74-B3BB-4A6E-BC01-297A5CFF4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561B85D-EDD7-476F-8EAC-31E3A58BCD4B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9B60783-8D4C-4C21-9B56-8E0E365AC222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B19CE6E-EDF7-4FB4-840B-307681DBF58F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0E2FF552-0475-4A3D-94FD-1B84A58D0E2C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6CA00DA5-765C-4CE5-9918-590F3052942F}"/>
              </a:ext>
            </a:extLst>
          </p:cNvPr>
          <p:cNvGrpSpPr/>
          <p:nvPr/>
        </p:nvGrpSpPr>
        <p:grpSpPr>
          <a:xfrm>
            <a:off x="2270102" y="1721608"/>
            <a:ext cx="1890159" cy="2263951"/>
            <a:chOff x="1459499" y="1132845"/>
            <a:chExt cx="1890159" cy="2263951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2CE1D54-0B29-4D49-9D34-828FAEAAD294}"/>
                </a:ext>
              </a:extLst>
            </p:cNvPr>
            <p:cNvCxnSpPr>
              <a:cxnSpLocks/>
              <a:stCxn id="4" idx="7"/>
              <a:endCxn id="16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A5D5915F-E1D1-4512-ACE7-A0B1B6C83D78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21639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3935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6804438" y="4585875"/>
            <a:ext cx="702998" cy="17148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3431704" y="451861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3621504" y="4111850"/>
            <a:ext cx="0" cy="1477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4650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3791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3621505" y="4137476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3711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6660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4794486" y="4149080"/>
            <a:ext cx="562199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372019" y="44556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076" y="3774248"/>
                <a:ext cx="32791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37" y="4234212"/>
                <a:ext cx="31919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48" y="6306179"/>
                <a:ext cx="32502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19" y="5247590"/>
                <a:ext cx="3180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4506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4478584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7344387" y="3616036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6312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61" name="Ellipse 60"/>
          <p:cNvSpPr/>
          <p:nvPr/>
        </p:nvSpPr>
        <p:spPr>
          <a:xfrm>
            <a:off x="7034572" y="5800951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759721">
            <a:off x="7340587" y="4706811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91" y="4620480"/>
                <a:ext cx="34099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126" y="4734165"/>
                <a:ext cx="34156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3647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Ellipse 74"/>
          <p:cNvSpPr/>
          <p:nvPr/>
        </p:nvSpPr>
        <p:spPr>
          <a:xfrm>
            <a:off x="5320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4005717" y="4953672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81" y="5521856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66956"/>
                <a:ext cx="341568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3" y="3369816"/>
                <a:ext cx="285078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èche droite 7"/>
          <p:cNvSpPr/>
          <p:nvPr/>
        </p:nvSpPr>
        <p:spPr>
          <a:xfrm rot="5400000">
            <a:off x="10044654" y="3639760"/>
            <a:ext cx="743653" cy="2880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>
            <a:off x="4633290" y="3616036"/>
            <a:ext cx="5783191" cy="0"/>
          </a:xfrm>
          <a:prstGeom prst="line">
            <a:avLst/>
          </a:prstGeom>
          <a:ln w="1905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>
                              <a:latin typeface="Cambria Math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125" y="3296560"/>
                <a:ext cx="297068" cy="264881"/>
              </a:xfrm>
              <a:prstGeom prst="rect">
                <a:avLst/>
              </a:prstGeom>
              <a:blipFill>
                <a:blip r:embed="rId15"/>
                <a:stretch>
                  <a:fillRect t="-6977" r="-41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e 1">
            <a:extLst>
              <a:ext uri="{FF2B5EF4-FFF2-40B4-BE49-F238E27FC236}">
                <a16:creationId xmlns:a16="http://schemas.microsoft.com/office/drawing/2014/main" id="{A8A36328-57CC-4F86-88BC-C450762B37A0}"/>
              </a:ext>
            </a:extLst>
          </p:cNvPr>
          <p:cNvGrpSpPr/>
          <p:nvPr/>
        </p:nvGrpSpPr>
        <p:grpSpPr>
          <a:xfrm>
            <a:off x="0" y="322463"/>
            <a:ext cx="5945210" cy="1501906"/>
            <a:chOff x="0" y="322463"/>
            <a:chExt cx="5945210" cy="1501906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9132891A-6DDD-4902-B28D-9DCB3BCD3234}"/>
                </a:ext>
              </a:extLst>
            </p:cNvPr>
            <p:cNvGrpSpPr/>
            <p:nvPr/>
          </p:nvGrpSpPr>
          <p:grpSpPr>
            <a:xfrm>
              <a:off x="0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82F7A4AF-B3AC-49DE-8A47-652B88ADE2B7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4C9C2EFC-F324-42DA-86A3-845A1773E14D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79" name="Connecteur droit 78">
                    <a:extLst>
                      <a:ext uri="{FF2B5EF4-FFF2-40B4-BE49-F238E27FC236}">
                        <a16:creationId xmlns:a16="http://schemas.microsoft.com/office/drawing/2014/main" id="{2D55041D-81CE-4273-B0A0-2107FDE2239E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0E3B60C2-96DE-42EA-983A-8B6F33ED9D31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Texte 76">
                      <a:extLst>
                        <a:ext uri="{FF2B5EF4-FFF2-40B4-BE49-F238E27FC236}">
                          <a16:creationId xmlns:a16="http://schemas.microsoft.com/office/drawing/2014/main" id="{8BE87CF9-3058-43FC-AD60-7AB39F5E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Texte 77">
                      <a:extLst>
                        <a:ext uri="{FF2B5EF4-FFF2-40B4-BE49-F238E27FC236}">
                          <a16:creationId xmlns:a16="http://schemas.microsoft.com/office/drawing/2014/main" id="{E3614072-D2D3-4E4E-8FE6-864CB9798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F81E887E-8E9D-484E-9245-118EBB3F2F17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C3635615-FE6B-404B-88B1-C2243DBE07D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0542E0DB-61B7-4E67-8657-CD9FD3BC7B49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A779BBA3-B073-4D70-8385-50DC2E6E60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BF2569B3-D88A-4CA2-80B0-41C76C6050E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1E37BB63-CCA1-4433-BFD0-F88B45A5C281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0F2D232E-6973-4710-9FF8-EBA3ACF8AB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3CAF5AEB-D10F-4239-BD7E-532E2CB03227}"/>
                </a:ext>
              </a:extLst>
            </p:cNvPr>
            <p:cNvGrpSpPr/>
            <p:nvPr/>
          </p:nvGrpSpPr>
          <p:grpSpPr>
            <a:xfrm>
              <a:off x="1440474" y="322463"/>
              <a:ext cx="1620838" cy="1501906"/>
              <a:chOff x="1112296" y="1779954"/>
              <a:chExt cx="1620838" cy="1501906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15842900-FA25-4A10-9F4A-FFDAAC95FF1D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95" name="Groupe 94">
                  <a:extLst>
                    <a:ext uri="{FF2B5EF4-FFF2-40B4-BE49-F238E27FC236}">
                      <a16:creationId xmlns:a16="http://schemas.microsoft.com/office/drawing/2014/main" id="{B9EA2389-C2FC-4EE4-BE81-D99B60FA6C69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4A1F4D0D-BF35-4A6B-A812-F29EF59BEDD7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0D44BA02-9A32-46AB-9538-E39DD812AF37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ZoneTexte 95">
                      <a:extLst>
                        <a:ext uri="{FF2B5EF4-FFF2-40B4-BE49-F238E27FC236}">
                          <a16:creationId xmlns:a16="http://schemas.microsoft.com/office/drawing/2014/main" id="{689CEF6B-9A67-4EDF-B211-A32D15CDC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ZoneTexte 96">
                      <a:extLst>
                        <a:ext uri="{FF2B5EF4-FFF2-40B4-BE49-F238E27FC236}">
                          <a16:creationId xmlns:a16="http://schemas.microsoft.com/office/drawing/2014/main" id="{9C2939E3-A7A6-43B3-9EEE-57E4EB5A3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Groupe 87">
                <a:extLst>
                  <a:ext uri="{FF2B5EF4-FFF2-40B4-BE49-F238E27FC236}">
                    <a16:creationId xmlns:a16="http://schemas.microsoft.com/office/drawing/2014/main" id="{D3F90F1B-A723-41BC-BB91-3AFB05A0868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385CCF00-6B3B-4D80-95D6-7251AF4D45BA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2192C036-27A7-466D-AD36-EE5C1C4720A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D915B2AE-10E3-4081-AD8A-D318BA5E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9F23FBA8-D853-4A08-8632-91A5C27D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41711C4-6DE5-4DA9-AACE-9C2C01E826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BDDD12A-01A6-456A-A343-1FCD4EDEB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479E88AF-15F4-4131-A4B4-758F636E741D}"/>
                </a:ext>
              </a:extLst>
            </p:cNvPr>
            <p:cNvGrpSpPr/>
            <p:nvPr/>
          </p:nvGrpSpPr>
          <p:grpSpPr>
            <a:xfrm>
              <a:off x="2880948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01" name="Groupe 100">
                <a:extLst>
                  <a:ext uri="{FF2B5EF4-FFF2-40B4-BE49-F238E27FC236}">
                    <a16:creationId xmlns:a16="http://schemas.microsoft.com/office/drawing/2014/main" id="{AE801280-23DE-4E82-9EEA-781E7BB9ADF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FDFB1DE4-A1F1-4C1C-9CC1-5BFD5053C097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41A00F97-4639-4DEC-A876-B20D2D6938F4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75366C84-F48A-4ECA-94FA-B2F13385D3E2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ZoneTexte 109">
                      <a:extLst>
                        <a:ext uri="{FF2B5EF4-FFF2-40B4-BE49-F238E27FC236}">
                          <a16:creationId xmlns:a16="http://schemas.microsoft.com/office/drawing/2014/main" id="{91B88CD9-3FFD-492F-BEB0-9F66754C9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ZoneTexte 110">
                      <a:extLst>
                        <a:ext uri="{FF2B5EF4-FFF2-40B4-BE49-F238E27FC236}">
                          <a16:creationId xmlns:a16="http://schemas.microsoft.com/office/drawing/2014/main" id="{8D107683-0699-423A-8D4D-A2144E48F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BB5156A-E5E9-468E-AD5B-1A3FC7717BCB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6CC94E91-22E6-46D5-B3EE-6C0F0169FF0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B0E9D612-1535-4645-87BC-6AA49FAAE0F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ZoneTexte 102">
                    <a:extLst>
                      <a:ext uri="{FF2B5EF4-FFF2-40B4-BE49-F238E27FC236}">
                        <a16:creationId xmlns:a16="http://schemas.microsoft.com/office/drawing/2014/main" id="{8DA25A55-A9B4-4ECB-964A-54A358EDE5A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D2C0FF14-FB94-471E-B697-20710728A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8B4BCA93-D4E3-4301-89D7-C1C56580B31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ZoneTexte 105">
                    <a:extLst>
                      <a:ext uri="{FF2B5EF4-FFF2-40B4-BE49-F238E27FC236}">
                        <a16:creationId xmlns:a16="http://schemas.microsoft.com/office/drawing/2014/main" id="{AE57E676-C30C-4BA9-82C2-B7C6039699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E9A3052F-9A2C-4917-9AD7-DB33A3CCFAD5}"/>
                </a:ext>
              </a:extLst>
            </p:cNvPr>
            <p:cNvGrpSpPr/>
            <p:nvPr/>
          </p:nvGrpSpPr>
          <p:grpSpPr>
            <a:xfrm>
              <a:off x="4321422" y="322463"/>
              <a:ext cx="1623788" cy="1501906"/>
              <a:chOff x="1112296" y="1779954"/>
              <a:chExt cx="1623788" cy="1501906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FB13F61D-3DEA-4313-B1A2-338A4E1CE3B2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23" name="Groupe 122">
                  <a:extLst>
                    <a:ext uri="{FF2B5EF4-FFF2-40B4-BE49-F238E27FC236}">
                      <a16:creationId xmlns:a16="http://schemas.microsoft.com/office/drawing/2014/main" id="{37C08C83-4CD0-428B-A8F2-364B8B6CA972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26" name="Connecteur droit 125">
                    <a:extLst>
                      <a:ext uri="{FF2B5EF4-FFF2-40B4-BE49-F238E27FC236}">
                        <a16:creationId xmlns:a16="http://schemas.microsoft.com/office/drawing/2014/main" id="{3683CAD9-9AB2-4EA5-8166-A0D4512371FA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60ECFA37-6AC4-4AD1-845F-2FA1BB86148A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ZoneTexte 123">
                      <a:extLst>
                        <a:ext uri="{FF2B5EF4-FFF2-40B4-BE49-F238E27FC236}">
                          <a16:creationId xmlns:a16="http://schemas.microsoft.com/office/drawing/2014/main" id="{CF9F721D-41B0-4BA7-9D84-16FBA0EF7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ZoneTexte 124">
                      <a:extLst>
                        <a:ext uri="{FF2B5EF4-FFF2-40B4-BE49-F238E27FC236}">
                          <a16:creationId xmlns:a16="http://schemas.microsoft.com/office/drawing/2014/main" id="{8CA57C6E-1068-4A02-B25E-F339A245FE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76E82F5F-4F37-4463-BA27-7E44B8116A1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5DC71307-09AE-47E4-930C-91F793FF202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203B7A8A-0977-4BF5-A217-591C11F92E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ZoneTexte 116">
                    <a:extLst>
                      <a:ext uri="{FF2B5EF4-FFF2-40B4-BE49-F238E27FC236}">
                        <a16:creationId xmlns:a16="http://schemas.microsoft.com/office/drawing/2014/main" id="{3003F974-AC8C-4337-80CD-9F0839D75920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A417E920-1955-485B-88AA-DAB1FA89E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2DD9038-EFE3-4D90-B912-13997D17BA6B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ZoneTexte 119">
                    <a:extLst>
                      <a:ext uri="{FF2B5EF4-FFF2-40B4-BE49-F238E27FC236}">
                        <a16:creationId xmlns:a16="http://schemas.microsoft.com/office/drawing/2014/main" id="{46218584-C647-45F9-9DDA-5FAD2B695C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7D6AEA4F-63ED-4CF7-A781-3F478ED09D99}"/>
              </a:ext>
            </a:extLst>
          </p:cNvPr>
          <p:cNvGrpSpPr/>
          <p:nvPr/>
        </p:nvGrpSpPr>
        <p:grpSpPr>
          <a:xfrm>
            <a:off x="-235292" y="1773394"/>
            <a:ext cx="3068710" cy="2599317"/>
            <a:chOff x="2636296" y="1772816"/>
            <a:chExt cx="3068710" cy="2599317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0B105EA9-0D21-4332-9152-8EEA512D6410}"/>
                </a:ext>
              </a:extLst>
            </p:cNvPr>
            <p:cNvGrpSpPr/>
            <p:nvPr/>
          </p:nvGrpSpPr>
          <p:grpSpPr>
            <a:xfrm>
              <a:off x="2636296" y="1772816"/>
              <a:ext cx="1623788" cy="1501906"/>
              <a:chOff x="1112296" y="1779954"/>
              <a:chExt cx="1623788" cy="1501906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ECD584BD-9774-4A60-979C-75F1C64FF0B5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80" name="Groupe 179">
                  <a:extLst>
                    <a:ext uri="{FF2B5EF4-FFF2-40B4-BE49-F238E27FC236}">
                      <a16:creationId xmlns:a16="http://schemas.microsoft.com/office/drawing/2014/main" id="{A9C7B1BA-6883-4F15-A98F-E0408D9AF6C1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FFBBA4AD-443B-4B00-9F81-1D62520FB5B6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necteur droit 183">
                    <a:extLst>
                      <a:ext uri="{FF2B5EF4-FFF2-40B4-BE49-F238E27FC236}">
                        <a16:creationId xmlns:a16="http://schemas.microsoft.com/office/drawing/2014/main" id="{1C2EEA1A-97F9-426C-8957-F953D5C6BC8C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Texte 180">
                      <a:extLst>
                        <a:ext uri="{FF2B5EF4-FFF2-40B4-BE49-F238E27FC236}">
                          <a16:creationId xmlns:a16="http://schemas.microsoft.com/office/drawing/2014/main" id="{9ECAA5E4-0811-4139-B45F-651CE7717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Texte 181">
                      <a:extLst>
                        <a:ext uri="{FF2B5EF4-FFF2-40B4-BE49-F238E27FC236}">
                          <a16:creationId xmlns:a16="http://schemas.microsoft.com/office/drawing/2014/main" id="{5352BA9F-8E41-421D-BDD3-6DE9D31D0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51" name="ZoneTexte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38618" cy="246221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3" name="Groupe 172">
                <a:extLst>
                  <a:ext uri="{FF2B5EF4-FFF2-40B4-BE49-F238E27FC236}">
                    <a16:creationId xmlns:a16="http://schemas.microsoft.com/office/drawing/2014/main" id="{2482F619-B0F5-48C8-85CE-46BB6528C4D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1FEFFD8-B2A9-43E8-8AFB-FBC599220107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9707707A-425E-4456-9041-176CE6C55833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ZoneTexte 173">
                    <a:extLst>
                      <a:ext uri="{FF2B5EF4-FFF2-40B4-BE49-F238E27FC236}">
                        <a16:creationId xmlns:a16="http://schemas.microsoft.com/office/drawing/2014/main" id="{E6D669D4-A8B2-4FC4-88F0-77F03315D6E8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9" name="ZoneTexte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ZoneTexte 174">
                    <a:extLst>
                      <a:ext uri="{FF2B5EF4-FFF2-40B4-BE49-F238E27FC236}">
                        <a16:creationId xmlns:a16="http://schemas.microsoft.com/office/drawing/2014/main" id="{13FB9B19-60C2-4EE1-BBA8-FE0069B8BF0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840F6D4B-725E-4A4C-BE7B-6A00926A23D3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FFC00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B05AA550-EB59-421E-896F-B510D40263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3" name="ZoneTexte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8041" cy="246221"/>
                  </a:xfrm>
                  <a:prstGeom prst="rect">
                    <a:avLst/>
                  </a:prstGeom>
                  <a:blipFill rotWithShape="1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06FF1466-244A-4A34-82F8-3A405E84E5CA}"/>
                </a:ext>
              </a:extLst>
            </p:cNvPr>
            <p:cNvGrpSpPr/>
            <p:nvPr/>
          </p:nvGrpSpPr>
          <p:grpSpPr>
            <a:xfrm>
              <a:off x="4076770" y="1772816"/>
              <a:ext cx="1620838" cy="1501906"/>
              <a:chOff x="1112296" y="1779954"/>
              <a:chExt cx="1620838" cy="1501906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53DC413-9539-4A17-9C90-43D661565101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3103" cy="1055968"/>
                <a:chOff x="2319658" y="2219905"/>
                <a:chExt cx="1483103" cy="1055968"/>
              </a:xfrm>
            </p:grpSpPr>
            <p:grpSp>
              <p:nvGrpSpPr>
                <p:cNvPr id="167" name="Groupe 166">
                  <a:extLst>
                    <a:ext uri="{FF2B5EF4-FFF2-40B4-BE49-F238E27FC236}">
                      <a16:creationId xmlns:a16="http://schemas.microsoft.com/office/drawing/2014/main" id="{63007C87-38DF-4A17-A2EB-1A7CED8D3B7B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70" name="Connecteur droit 169">
                    <a:extLst>
                      <a:ext uri="{FF2B5EF4-FFF2-40B4-BE49-F238E27FC236}">
                        <a16:creationId xmlns:a16="http://schemas.microsoft.com/office/drawing/2014/main" id="{EB695257-566E-415C-B598-FE9D39A20E0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Connecteur droit 170">
                    <a:extLst>
                      <a:ext uri="{FF2B5EF4-FFF2-40B4-BE49-F238E27FC236}">
                        <a16:creationId xmlns:a16="http://schemas.microsoft.com/office/drawing/2014/main" id="{C32EB2F0-0D6C-4705-AAD7-10B73749C82E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ZoneTexte 167">
                      <a:extLst>
                        <a:ext uri="{FF2B5EF4-FFF2-40B4-BE49-F238E27FC236}">
                          <a16:creationId xmlns:a16="http://schemas.microsoft.com/office/drawing/2014/main" id="{703F498C-AFA8-48E3-ABEC-3A6808C3F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1" name="ZoneTexte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38041" cy="246221"/>
                    </a:xfrm>
                    <a:prstGeom prst="rect">
                      <a:avLst/>
                    </a:prstGeom>
                    <a:blipFill rotWithShape="1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ZoneTexte 168">
                      <a:extLst>
                        <a:ext uri="{FF2B5EF4-FFF2-40B4-BE49-F238E27FC236}">
                          <a16:creationId xmlns:a16="http://schemas.microsoft.com/office/drawing/2014/main" id="{631F32EF-B1D3-452E-BF28-DC653C8823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82" name="ZoneTexte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0" name="Groupe 159">
                <a:extLst>
                  <a:ext uri="{FF2B5EF4-FFF2-40B4-BE49-F238E27FC236}">
                    <a16:creationId xmlns:a16="http://schemas.microsoft.com/office/drawing/2014/main" id="{284F8F3A-3007-4034-A6F3-11BD365B1266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65" name="Connecteur droit 164">
                  <a:extLst>
                    <a:ext uri="{FF2B5EF4-FFF2-40B4-BE49-F238E27FC236}">
                      <a16:creationId xmlns:a16="http://schemas.microsoft.com/office/drawing/2014/main" id="{5DAA5CEA-CA98-4DCB-BE0C-04D43D0FAF31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Connecteur droit 165">
                  <a:extLst>
                    <a:ext uri="{FF2B5EF4-FFF2-40B4-BE49-F238E27FC236}">
                      <a16:creationId xmlns:a16="http://schemas.microsoft.com/office/drawing/2014/main" id="{992593C8-A382-493D-85CC-28701FF8C318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ZoneTexte 160">
                    <a:extLst>
                      <a:ext uri="{FF2B5EF4-FFF2-40B4-BE49-F238E27FC236}">
                        <a16:creationId xmlns:a16="http://schemas.microsoft.com/office/drawing/2014/main" id="{38D31B43-0497-48D5-8800-9B190B88B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7" name="ZoneTexte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6882D3D8-6732-4786-A07F-4545D74FD34C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68" name="ZoneTexte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0B3395C5-73B4-4B0D-AEB9-23149049E95C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7030A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>
                    <a:extLst>
                      <a:ext uri="{FF2B5EF4-FFF2-40B4-BE49-F238E27FC236}">
                        <a16:creationId xmlns:a16="http://schemas.microsoft.com/office/drawing/2014/main" id="{FA7160F6-24E9-45A8-85CE-6EB33F3BE930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77" name="ZoneTexte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86F7525C-778C-401B-A5A3-7E81A7FC6022}"/>
                </a:ext>
              </a:extLst>
            </p:cNvPr>
            <p:cNvGrpSpPr/>
            <p:nvPr/>
          </p:nvGrpSpPr>
          <p:grpSpPr>
            <a:xfrm>
              <a:off x="2640744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D8A4B765-08D9-4D21-B6D8-364D33BBC54A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54" name="Groupe 153">
                  <a:extLst>
                    <a:ext uri="{FF2B5EF4-FFF2-40B4-BE49-F238E27FC236}">
                      <a16:creationId xmlns:a16="http://schemas.microsoft.com/office/drawing/2014/main" id="{97375E43-C944-4763-A386-21958FC6E520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57" name="Connecteur droit 156">
                    <a:extLst>
                      <a:ext uri="{FF2B5EF4-FFF2-40B4-BE49-F238E27FC236}">
                        <a16:creationId xmlns:a16="http://schemas.microsoft.com/office/drawing/2014/main" id="{172C23CD-F652-4399-A118-B8A92E671C92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necteur droit 157">
                    <a:extLst>
                      <a:ext uri="{FF2B5EF4-FFF2-40B4-BE49-F238E27FC236}">
                        <a16:creationId xmlns:a16="http://schemas.microsoft.com/office/drawing/2014/main" id="{27D6A6B8-F653-4ED6-AA94-6C6120838833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ZoneTexte 154">
                      <a:extLst>
                        <a:ext uri="{FF2B5EF4-FFF2-40B4-BE49-F238E27FC236}">
                          <a16:creationId xmlns:a16="http://schemas.microsoft.com/office/drawing/2014/main" id="{BE7AAAA5-0FA1-4757-B2C7-70E9700832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4" name="ZoneTexte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ZoneTexte 155">
                      <a:extLst>
                        <a:ext uri="{FF2B5EF4-FFF2-40B4-BE49-F238E27FC236}">
                          <a16:creationId xmlns:a16="http://schemas.microsoft.com/office/drawing/2014/main" id="{1DE351B4-0513-45D4-A455-47B3D90CC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15" name="ZoneTexte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7B0B843C-EC12-4A1E-9DFA-B42CCFDBA691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BD7A2AAF-3C4B-4580-8E6B-D9CE0CB4B229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7CDF4141-6DCF-4AD2-85BC-AFF2349079FF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ZoneTexte 147">
                    <a:extLst>
                      <a:ext uri="{FF2B5EF4-FFF2-40B4-BE49-F238E27FC236}">
                        <a16:creationId xmlns:a16="http://schemas.microsoft.com/office/drawing/2014/main" id="{5ECD2363-2F83-4099-B8E2-C96A089514E6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7" name="Zone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ZoneTexte 148">
                    <a:extLst>
                      <a:ext uri="{FF2B5EF4-FFF2-40B4-BE49-F238E27FC236}">
                        <a16:creationId xmlns:a16="http://schemas.microsoft.com/office/drawing/2014/main" id="{5B68B618-267A-417A-9A69-B6BC873C4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08" name="ZoneTexte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9C518E0F-AAC6-470C-BFCF-425C5E256192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ZoneTexte 150">
                    <a:extLst>
                      <a:ext uri="{FF2B5EF4-FFF2-40B4-BE49-F238E27FC236}">
                        <a16:creationId xmlns:a16="http://schemas.microsoft.com/office/drawing/2014/main" id="{58B31031-26D1-41A9-8F51-30AB7A398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0" name="ZoneTexte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F28522B-0640-47F8-B8B1-CCA094AD59AA}"/>
                </a:ext>
              </a:extLst>
            </p:cNvPr>
            <p:cNvGrpSpPr/>
            <p:nvPr/>
          </p:nvGrpSpPr>
          <p:grpSpPr>
            <a:xfrm>
              <a:off x="4081218" y="2870227"/>
              <a:ext cx="1623788" cy="1501906"/>
              <a:chOff x="1112296" y="1779954"/>
              <a:chExt cx="1623788" cy="1501906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7D53D1A0-4549-425F-9187-94EE8869BC8C}"/>
                  </a:ext>
                </a:extLst>
              </p:cNvPr>
              <p:cNvGrpSpPr/>
              <p:nvPr/>
            </p:nvGrpSpPr>
            <p:grpSpPr>
              <a:xfrm>
                <a:off x="1250031" y="1779954"/>
                <a:ext cx="1486053" cy="1055968"/>
                <a:chOff x="2319658" y="2219905"/>
                <a:chExt cx="1486053" cy="1055968"/>
              </a:xfrm>
            </p:grpSpPr>
            <p:grpSp>
              <p:nvGrpSpPr>
                <p:cNvPr id="141" name="Groupe 140">
                  <a:extLst>
                    <a:ext uri="{FF2B5EF4-FFF2-40B4-BE49-F238E27FC236}">
                      <a16:creationId xmlns:a16="http://schemas.microsoft.com/office/drawing/2014/main" id="{5BCD09B0-ADB2-4A08-A1B4-744C421CAF38}"/>
                    </a:ext>
                  </a:extLst>
                </p:cNvPr>
                <p:cNvGrpSpPr/>
                <p:nvPr/>
              </p:nvGrpSpPr>
              <p:grpSpPr>
                <a:xfrm>
                  <a:off x="2751525" y="2420888"/>
                  <a:ext cx="729461" cy="731875"/>
                  <a:chOff x="3317032" y="2996951"/>
                  <a:chExt cx="729461" cy="731875"/>
                </a:xfrm>
              </p:grpSpPr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7AD948E7-18BF-4690-B93E-C4666C60297F}"/>
                      </a:ext>
                    </a:extLst>
                  </p:cNvPr>
                  <p:cNvCxnSpPr/>
                  <p:nvPr/>
                </p:nvCxnSpPr>
                <p:spPr>
                  <a:xfrm>
                    <a:off x="3317032" y="3728826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necteur droit 144">
                    <a:extLst>
                      <a:ext uri="{FF2B5EF4-FFF2-40B4-BE49-F238E27FC236}">
                        <a16:creationId xmlns:a16="http://schemas.microsoft.com/office/drawing/2014/main" id="{EA73BF19-5AFA-4189-8680-4D16815A63CF}"/>
                      </a:ext>
                    </a:extLst>
                  </p:cNvPr>
                  <p:cNvCxnSpPr/>
                  <p:nvPr/>
                </p:nvCxnSpPr>
                <p:spPr>
                  <a:xfrm rot="16200000">
                    <a:off x="2952302" y="3361682"/>
                    <a:ext cx="72946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Texte 141">
                      <a:extLst>
                        <a:ext uri="{FF2B5EF4-FFF2-40B4-BE49-F238E27FC236}">
                          <a16:creationId xmlns:a16="http://schemas.microsoft.com/office/drawing/2014/main" id="{3EF3C648-846A-4547-939A-96806DC728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8" name="ZoneTexte 1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4720" y="3029652"/>
                      <a:ext cx="340991" cy="246221"/>
                    </a:xfrm>
                    <a:prstGeom prst="rect">
                      <a:avLst/>
                    </a:prstGeom>
                    <a:blipFill rotWithShape="1"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ZoneTexte 142">
                      <a:extLst>
                        <a:ext uri="{FF2B5EF4-FFF2-40B4-BE49-F238E27FC236}">
                          <a16:creationId xmlns:a16="http://schemas.microsoft.com/office/drawing/2014/main" id="{197C834C-767E-40F0-AE45-C8D4E3879B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129" name="ZoneTexte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9658" y="2219905"/>
                      <a:ext cx="341568" cy="246221"/>
                    </a:xfrm>
                    <a:prstGeom prst="rect">
                      <a:avLst/>
                    </a:prstGeom>
                    <a:blipFill rotWithShape="1"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F5188894-CAE2-437E-9A08-8330F81158CC}"/>
                  </a:ext>
                </a:extLst>
              </p:cNvPr>
              <p:cNvGrpSpPr/>
              <p:nvPr/>
            </p:nvGrpSpPr>
            <p:grpSpPr>
              <a:xfrm rot="20700000">
                <a:off x="1579482" y="1888737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3022B24-FE05-4B26-8951-A39D2F5EB9E5}"/>
                    </a:ext>
                  </a:extLst>
                </p:cNvPr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A42FB290-5F5E-4B9E-8105-47649E69642B}"/>
                    </a:ext>
                  </a:extLst>
                </p:cNvPr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F7FE89C1-0D8F-4EF4-9F48-A00512432D4B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723" y="236192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B805D219-C5AB-46F6-BE42-595C7B9C8D30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2" name="ZoneTexte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1115" y="1779955"/>
                    <a:ext cx="341567" cy="246221"/>
                  </a:xfrm>
                  <a:prstGeom prst="rect">
                    <a:avLst/>
                  </a:prstGeom>
                  <a:blipFill rotWithShape="1"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3C1CF38A-5C6B-48B8-AD11-CB2381743647}"/>
                  </a:ext>
                </a:extLst>
              </p:cNvPr>
              <p:cNvSpPr/>
              <p:nvPr/>
            </p:nvSpPr>
            <p:spPr>
              <a:xfrm>
                <a:off x="1112296" y="2126412"/>
                <a:ext cx="1155448" cy="1155448"/>
              </a:xfrm>
              <a:prstGeom prst="arc">
                <a:avLst>
                  <a:gd name="adj1" fmla="val 20778451"/>
                  <a:gd name="adj2" fmla="val 21400302"/>
                </a:avLst>
              </a:prstGeom>
              <a:ln>
                <a:solidFill>
                  <a:srgbClr val="0070C0"/>
                </a:solidFill>
                <a:headEnd type="stealth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B33BC37-A82A-46EC-8F63-92329AD1A6F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4" name="ZoneTexte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135" y="2336418"/>
                    <a:ext cx="337978" cy="246221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3177540" y="4869181"/>
            <a:ext cx="998220" cy="147567"/>
          </a:xfrm>
          <a:custGeom>
            <a:avLst/>
            <a:gdLst>
              <a:gd name="connsiteX0" fmla="*/ 0 w 998220"/>
              <a:gd name="connsiteY0" fmla="*/ 7620 h 147567"/>
              <a:gd name="connsiteX1" fmla="*/ 220980 w 998220"/>
              <a:gd name="connsiteY1" fmla="*/ 144780 h 147567"/>
              <a:gd name="connsiteX2" fmla="*/ 457200 w 998220"/>
              <a:gd name="connsiteY2" fmla="*/ 99060 h 147567"/>
              <a:gd name="connsiteX3" fmla="*/ 807720 w 998220"/>
              <a:gd name="connsiteY3" fmla="*/ 144780 h 147567"/>
              <a:gd name="connsiteX4" fmla="*/ 998220 w 998220"/>
              <a:gd name="connsiteY4" fmla="*/ 0 h 14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220" h="147567">
                <a:moveTo>
                  <a:pt x="0" y="7620"/>
                </a:moveTo>
                <a:cubicBezTo>
                  <a:pt x="72390" y="68580"/>
                  <a:pt x="144780" y="129540"/>
                  <a:pt x="220980" y="144780"/>
                </a:cubicBezTo>
                <a:cubicBezTo>
                  <a:pt x="297180" y="160020"/>
                  <a:pt x="359410" y="99060"/>
                  <a:pt x="457200" y="99060"/>
                </a:cubicBezTo>
                <a:cubicBezTo>
                  <a:pt x="554990" y="99060"/>
                  <a:pt x="717550" y="161290"/>
                  <a:pt x="807720" y="144780"/>
                </a:cubicBezTo>
                <a:cubicBezTo>
                  <a:pt x="897890" y="128270"/>
                  <a:pt x="948055" y="64135"/>
                  <a:pt x="99822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Arc 160"/>
          <p:cNvSpPr/>
          <p:nvPr/>
        </p:nvSpPr>
        <p:spPr>
          <a:xfrm>
            <a:off x="2694720" y="2621177"/>
            <a:ext cx="3199820" cy="3199820"/>
          </a:xfrm>
          <a:prstGeom prst="arc">
            <a:avLst>
              <a:gd name="adj1" fmla="val 15985282"/>
              <a:gd name="adj2" fmla="val 42399"/>
            </a:avLst>
          </a:prstGeom>
          <a:ln w="9525">
            <a:solidFill>
              <a:srgbClr val="7030A0"/>
            </a:solidFill>
            <a:prstDash val="lgDashDot"/>
            <a:headEnd type="none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1" name="Connecteur droit avec flèche 100"/>
          <p:cNvCxnSpPr/>
          <p:nvPr/>
        </p:nvCxnSpPr>
        <p:spPr>
          <a:xfrm flipV="1">
            <a:off x="2959697" y="1899921"/>
            <a:ext cx="872735" cy="72933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2959697" y="2620032"/>
            <a:ext cx="1759207" cy="210511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6" idx="7"/>
          </p:cNvCxnSpPr>
          <p:nvPr/>
        </p:nvCxnSpPr>
        <p:spPr>
          <a:xfrm flipV="1">
            <a:off x="4397636" y="836713"/>
            <a:ext cx="3210533" cy="3282541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droit avec flèche 1051"/>
          <p:cNvCxnSpPr/>
          <p:nvPr/>
        </p:nvCxnSpPr>
        <p:spPr>
          <a:xfrm>
            <a:off x="2959696" y="2636917"/>
            <a:ext cx="3208312" cy="607959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H="1">
            <a:off x="5438774" y="27893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4613730" y="2636917"/>
            <a:ext cx="32219" cy="1715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4151784" y="4077072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4" idx="4"/>
          </p:cNvCxnSpPr>
          <p:nvPr/>
        </p:nvCxnSpPr>
        <p:spPr>
          <a:xfrm>
            <a:off x="2959696" y="2780928"/>
            <a:ext cx="0" cy="2088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endCxn id="6" idx="4"/>
          </p:cNvCxnSpPr>
          <p:nvPr/>
        </p:nvCxnSpPr>
        <p:spPr>
          <a:xfrm flipV="1">
            <a:off x="4295800" y="4365104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2959696" y="4869160"/>
            <a:ext cx="13361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156411" y="2672799"/>
            <a:ext cx="1152128" cy="2164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5" idx="2"/>
            <a:endCxn id="6" idx="7"/>
          </p:cNvCxnSpPr>
          <p:nvPr/>
        </p:nvCxnSpPr>
        <p:spPr>
          <a:xfrm flipH="1">
            <a:off x="4397635" y="1696273"/>
            <a:ext cx="2388598" cy="24229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5260682" y="295684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" name="Rectangle 1026"/>
          <p:cNvSpPr/>
          <p:nvPr/>
        </p:nvSpPr>
        <p:spPr>
          <a:xfrm rot="647236">
            <a:off x="3338506" y="2617486"/>
            <a:ext cx="576000" cy="28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3028005" y="2339648"/>
            <a:ext cx="669043" cy="1256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endCxn id="1027" idx="0"/>
          </p:cNvCxnSpPr>
          <p:nvPr/>
        </p:nvCxnSpPr>
        <p:spPr>
          <a:xfrm flipH="1">
            <a:off x="3653458" y="2448457"/>
            <a:ext cx="32219" cy="1715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268832" y="2566127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930390" y="2697803"/>
            <a:ext cx="50687" cy="26992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2996772" y="2326572"/>
            <a:ext cx="31232" cy="1663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815680" y="2492896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/>
          <p:nvPr/>
        </p:nvCxnSpPr>
        <p:spPr>
          <a:xfrm>
            <a:off x="4645948" y="2634690"/>
            <a:ext cx="825044" cy="1549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e 1043"/>
          <p:cNvGrpSpPr/>
          <p:nvPr/>
        </p:nvGrpSpPr>
        <p:grpSpPr>
          <a:xfrm rot="604479">
            <a:off x="4301719" y="2816122"/>
            <a:ext cx="576000" cy="288000"/>
            <a:chOff x="2811353" y="2007187"/>
            <a:chExt cx="576000" cy="288000"/>
          </a:xfrm>
        </p:grpSpPr>
        <p:sp>
          <p:nvSpPr>
            <p:cNvPr id="50" name="Rectangle 49"/>
            <p:cNvSpPr/>
            <p:nvPr/>
          </p:nvSpPr>
          <p:spPr>
            <a:xfrm>
              <a:off x="2811353" y="2007187"/>
              <a:ext cx="576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1" name="Arc 1040"/>
            <p:cNvSpPr/>
            <p:nvPr/>
          </p:nvSpPr>
          <p:spPr>
            <a:xfrm>
              <a:off x="2811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1" name="Arc 60"/>
            <p:cNvSpPr/>
            <p:nvPr/>
          </p:nvSpPr>
          <p:spPr>
            <a:xfrm rot="10800000">
              <a:off x="2955353" y="2079187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2" name="Arc 61"/>
            <p:cNvSpPr/>
            <p:nvPr/>
          </p:nvSpPr>
          <p:spPr>
            <a:xfrm>
              <a:off x="3099353" y="2079188"/>
              <a:ext cx="144000" cy="144000"/>
            </a:xfrm>
            <a:prstGeom prst="arc">
              <a:avLst>
                <a:gd name="adj1" fmla="val 10087325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Arc 62"/>
            <p:cNvSpPr/>
            <p:nvPr/>
          </p:nvSpPr>
          <p:spPr>
            <a:xfrm rot="10800000">
              <a:off x="3243353" y="2079188"/>
              <a:ext cx="144000" cy="144000"/>
            </a:xfrm>
            <a:prstGeom prst="arc">
              <a:avLst>
                <a:gd name="adj1" fmla="val 10925641"/>
                <a:gd name="adj2" fmla="val 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72" name="Connecteur droit 71"/>
          <p:cNvCxnSpPr/>
          <p:nvPr/>
        </p:nvCxnSpPr>
        <p:spPr>
          <a:xfrm>
            <a:off x="4885874" y="3005670"/>
            <a:ext cx="134963" cy="253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700000">
            <a:off x="6600056" y="1450449"/>
            <a:ext cx="576000" cy="2880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ZoneTexte 1049"/>
              <p:cNvSpPr txBox="1"/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50" name="ZoneTexte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21" y="2498417"/>
                <a:ext cx="319190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85" y="2914424"/>
                <a:ext cx="3250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504" y="2935847"/>
                <a:ext cx="3180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0" y="3798918"/>
                <a:ext cx="33021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/>
          <p:cNvSpPr/>
          <p:nvPr/>
        </p:nvSpPr>
        <p:spPr>
          <a:xfrm>
            <a:off x="2617907" y="45811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Ellipse 81"/>
          <p:cNvSpPr/>
          <p:nvPr/>
        </p:nvSpPr>
        <p:spPr>
          <a:xfrm>
            <a:off x="2852756" y="1998359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3" name="Ellipse 82"/>
          <p:cNvSpPr/>
          <p:nvPr/>
        </p:nvSpPr>
        <p:spPr>
          <a:xfrm>
            <a:off x="3998081" y="24627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4" name="Ellipse 83"/>
          <p:cNvSpPr/>
          <p:nvPr/>
        </p:nvSpPr>
        <p:spPr>
          <a:xfrm>
            <a:off x="4952368" y="237812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85" name="Ellipse 84"/>
          <p:cNvSpPr/>
          <p:nvPr/>
        </p:nvSpPr>
        <p:spPr>
          <a:xfrm>
            <a:off x="6248730" y="2258474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3083007"/>
                <a:ext cx="3687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/>
              <p:cNvSpPr txBox="1"/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9" y="698213"/>
                <a:ext cx="3723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52" y="4730661"/>
                <a:ext cx="41242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11" y="1761421"/>
                <a:ext cx="41402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avec flèche 103"/>
          <p:cNvCxnSpPr>
            <a:stCxn id="6" idx="6"/>
          </p:cNvCxnSpPr>
          <p:nvPr/>
        </p:nvCxnSpPr>
        <p:spPr>
          <a:xfrm>
            <a:off x="4439816" y="4221088"/>
            <a:ext cx="63321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85" y="4077073"/>
                <a:ext cx="37234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/>
          <p:cNvSpPr/>
          <p:nvPr/>
        </p:nvSpPr>
        <p:spPr>
          <a:xfrm>
            <a:off x="3518570" y="3438341"/>
            <a:ext cx="1742112" cy="1742112"/>
          </a:xfrm>
          <a:prstGeom prst="arc">
            <a:avLst>
              <a:gd name="adj1" fmla="val 390941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rc 109"/>
          <p:cNvSpPr/>
          <p:nvPr/>
        </p:nvSpPr>
        <p:spPr>
          <a:xfrm>
            <a:off x="3737612" y="3672587"/>
            <a:ext cx="1097002" cy="1097002"/>
          </a:xfrm>
          <a:prstGeom prst="arc">
            <a:avLst>
              <a:gd name="adj1" fmla="val 19296342"/>
              <a:gd name="adj2" fmla="val 2408069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862" y="3776687"/>
                <a:ext cx="503921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979" y="4340134"/>
                <a:ext cx="553421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/>
          <p:cNvSpPr/>
          <p:nvPr/>
        </p:nvSpPr>
        <p:spPr>
          <a:xfrm>
            <a:off x="3648539" y="3573016"/>
            <a:ext cx="1296144" cy="1296144"/>
          </a:xfrm>
          <a:prstGeom prst="arc">
            <a:avLst>
              <a:gd name="adj1" fmla="val 19296342"/>
              <a:gd name="adj2" fmla="val 21169866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339" y="4505046"/>
                <a:ext cx="31758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Arc 125"/>
          <p:cNvSpPr/>
          <p:nvPr/>
        </p:nvSpPr>
        <p:spPr>
          <a:xfrm>
            <a:off x="1691793" y="1417127"/>
            <a:ext cx="2498058" cy="2498058"/>
          </a:xfrm>
          <a:prstGeom prst="arc">
            <a:avLst>
              <a:gd name="adj1" fmla="val 987784"/>
              <a:gd name="adj2" fmla="val 2517803"/>
            </a:avLst>
          </a:prstGeom>
          <a:ln w="19050">
            <a:headEnd type="stealth" w="med" len="lg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47" y="3231201"/>
                <a:ext cx="317587" cy="276999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e 57"/>
          <p:cNvGrpSpPr/>
          <p:nvPr/>
        </p:nvGrpSpPr>
        <p:grpSpPr>
          <a:xfrm>
            <a:off x="7538717" y="975211"/>
            <a:ext cx="1745369" cy="1666470"/>
            <a:chOff x="5262233" y="3152282"/>
            <a:chExt cx="1745369" cy="1666470"/>
          </a:xfrm>
        </p:grpSpPr>
        <p:grpSp>
          <p:nvGrpSpPr>
            <p:cNvPr id="57" name="Groupe 56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15" name="Connecteur droit avec flèche 114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avec flèche 11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23" name="Connecteur droit avec flèche 122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avec flèche 123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Arc 124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ZoneTexte 128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9" name="ZoneTexte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0" name="ZoneTexte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68754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ZoneTexte 130"/>
                <p:cNvSpPr txBox="1"/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1" name="ZoneTexte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2" name="ZoneTexte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17587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/>
          <p:cNvGrpSpPr/>
          <p:nvPr/>
        </p:nvGrpSpPr>
        <p:grpSpPr>
          <a:xfrm>
            <a:off x="7551763" y="2526770"/>
            <a:ext cx="1745369" cy="1666470"/>
            <a:chOff x="5262233" y="3152282"/>
            <a:chExt cx="1745369" cy="1666470"/>
          </a:xfrm>
        </p:grpSpPr>
        <p:grpSp>
          <p:nvGrpSpPr>
            <p:cNvPr id="138" name="Groupe 137"/>
            <p:cNvGrpSpPr/>
            <p:nvPr/>
          </p:nvGrpSpPr>
          <p:grpSpPr>
            <a:xfrm>
              <a:off x="5940152" y="3401722"/>
              <a:ext cx="749927" cy="749927"/>
              <a:chOff x="5294563" y="3372196"/>
              <a:chExt cx="749927" cy="749927"/>
            </a:xfrm>
          </p:grpSpPr>
          <p:cxnSp>
            <p:nvCxnSpPr>
              <p:cNvPr id="151" name="Connecteur droit avec flèche 150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avec flèche 151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/>
            <p:cNvGrpSpPr/>
            <p:nvPr/>
          </p:nvGrpSpPr>
          <p:grpSpPr>
            <a:xfrm rot="19800000">
              <a:off x="5709204" y="3270482"/>
              <a:ext cx="749927" cy="749927"/>
              <a:chOff x="5294563" y="3372196"/>
              <a:chExt cx="749927" cy="749927"/>
            </a:xfrm>
          </p:grpSpPr>
          <p:cxnSp>
            <p:nvCxnSpPr>
              <p:cNvPr id="149" name="Connecteur droit avec flèche 148"/>
              <p:cNvCxnSpPr/>
              <p:nvPr/>
            </p:nvCxnSpPr>
            <p:spPr>
              <a:xfrm>
                <a:off x="5294563" y="411973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avec flèche 149"/>
              <p:cNvCxnSpPr/>
              <p:nvPr/>
            </p:nvCxnSpPr>
            <p:spPr>
              <a:xfrm rot="16200000">
                <a:off x="4919600" y="3747160"/>
                <a:ext cx="74992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/>
            <p:nvPr/>
          </p:nvSpPr>
          <p:spPr>
            <a:xfrm>
              <a:off x="5292080" y="3522608"/>
              <a:ext cx="1296144" cy="1296144"/>
            </a:xfrm>
            <a:prstGeom prst="arc">
              <a:avLst>
                <a:gd name="adj1" fmla="val 20018351"/>
                <a:gd name="adj2" fmla="val 21169866"/>
              </a:avLst>
            </a:prstGeom>
            <a:ln w="19050">
              <a:headEnd type="stealth" w="med" len="lg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ZoneTexte 140"/>
                <p:cNvSpPr txBox="1"/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1" name="ZoneTexte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81" y="4010755"/>
                  <a:ext cx="412421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941" y="3152282"/>
                  <a:ext cx="41402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85" y="3548045"/>
                  <a:ext cx="37234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ZoneTexte 143"/>
                <p:cNvSpPr txBox="1"/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4" name="ZoneTexte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33" y="3356339"/>
                  <a:ext cx="367344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ZoneTexte 144"/>
                <p:cNvSpPr txBox="1"/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𝜃</m:t>
                        </m:r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5" name="ZoneTexte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285" y="3829601"/>
                  <a:ext cx="34657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ZoneTexte 145"/>
                <p:cNvSpPr txBox="1"/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i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6" name="ZoneTexte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40" y="4256870"/>
                  <a:ext cx="402098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Ellipse 146"/>
            <p:cNvSpPr/>
            <p:nvPr/>
          </p:nvSpPr>
          <p:spPr>
            <a:xfrm>
              <a:off x="5853398" y="4069873"/>
              <a:ext cx="158762" cy="1587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Ellipse 147"/>
            <p:cNvSpPr/>
            <p:nvPr/>
          </p:nvSpPr>
          <p:spPr>
            <a:xfrm flipV="1">
              <a:off x="5905779" y="4122254"/>
              <a:ext cx="54000" cy="54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/>
              <p:cNvSpPr txBox="1"/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𝐴𝐷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𝑎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i="1">
                          <a:latin typeface="Cambria Math"/>
                        </a:rPr>
                        <m:t>+</m:t>
                      </m:r>
                      <m:r>
                        <a:rPr lang="fr-FR" sz="1200" i="1">
                          <a:latin typeface="Cambria Math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3" name="ZoneTexte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040549"/>
                <a:ext cx="1889428" cy="3005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𝐷𝐶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𝑏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5" y="4346843"/>
                <a:ext cx="975587" cy="30059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ZoneTexte 154"/>
              <p:cNvSpPr txBox="1"/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i="1">
                              <a:latin typeface="Cambria Math"/>
                            </a:rPr>
                            <m:t>𝐴𝐶</m:t>
                          </m:r>
                        </m:e>
                      </m:acc>
                      <m:r>
                        <a:rPr lang="fr-FR" sz="1200" i="1">
                          <a:latin typeface="Cambria Math"/>
                        </a:rPr>
                        <m:t>=</m:t>
                      </m:r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74" y="4653137"/>
                <a:ext cx="960006" cy="30059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1" y="3390648"/>
                <a:ext cx="312906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/>
          <p:cNvCxnSpPr/>
          <p:nvPr/>
        </p:nvCxnSpPr>
        <p:spPr>
          <a:xfrm>
            <a:off x="2940823" y="4581128"/>
            <a:ext cx="1352743" cy="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20" y="4304130"/>
                <a:ext cx="295337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33" y="3599164"/>
                <a:ext cx="314573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avec flèche 104"/>
          <p:cNvCxnSpPr/>
          <p:nvPr/>
        </p:nvCxnSpPr>
        <p:spPr>
          <a:xfrm>
            <a:off x="2751677" y="2622277"/>
            <a:ext cx="0" cy="168185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19" y="3545169"/>
                <a:ext cx="308674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191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83992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3626661" y="334281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405812" y="394539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9" name="Ellipse 8"/>
          <p:cNvSpPr/>
          <p:nvPr/>
        </p:nvSpPr>
        <p:spPr>
          <a:xfrm>
            <a:off x="4117780" y="4838833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3018325" y="4853901"/>
            <a:ext cx="398433" cy="398419"/>
            <a:chOff x="1048248" y="4581128"/>
            <a:chExt cx="398433" cy="398419"/>
          </a:xfrm>
        </p:grpSpPr>
        <p:sp>
          <p:nvSpPr>
            <p:cNvPr id="10" name="Forme libre 9"/>
            <p:cNvSpPr/>
            <p:nvPr/>
          </p:nvSpPr>
          <p:spPr>
            <a:xfrm>
              <a:off x="1048248" y="4663401"/>
              <a:ext cx="398433" cy="316146"/>
            </a:xfrm>
            <a:custGeom>
              <a:avLst/>
              <a:gdLst>
                <a:gd name="connsiteX0" fmla="*/ 0 w 998220"/>
                <a:gd name="connsiteY0" fmla="*/ 7620 h 147567"/>
                <a:gd name="connsiteX1" fmla="*/ 220980 w 998220"/>
                <a:gd name="connsiteY1" fmla="*/ 144780 h 147567"/>
                <a:gd name="connsiteX2" fmla="*/ 457200 w 998220"/>
                <a:gd name="connsiteY2" fmla="*/ 99060 h 147567"/>
                <a:gd name="connsiteX3" fmla="*/ 807720 w 998220"/>
                <a:gd name="connsiteY3" fmla="*/ 144780 h 147567"/>
                <a:gd name="connsiteX4" fmla="*/ 998220 w 998220"/>
                <a:gd name="connsiteY4" fmla="*/ 0 h 147567"/>
                <a:gd name="connsiteX0" fmla="*/ 0 w 1104901"/>
                <a:gd name="connsiteY0" fmla="*/ 0 h 368029"/>
                <a:gd name="connsiteX1" fmla="*/ 327661 w 1104901"/>
                <a:gd name="connsiteY1" fmla="*/ 353090 h 368029"/>
                <a:gd name="connsiteX2" fmla="*/ 563881 w 1104901"/>
                <a:gd name="connsiteY2" fmla="*/ 307370 h 368029"/>
                <a:gd name="connsiteX3" fmla="*/ 914401 w 1104901"/>
                <a:gd name="connsiteY3" fmla="*/ 353090 h 368029"/>
                <a:gd name="connsiteX4" fmla="*/ 1104901 w 1104901"/>
                <a:gd name="connsiteY4" fmla="*/ 208310 h 368029"/>
                <a:gd name="connsiteX0" fmla="*/ 0 w 1104901"/>
                <a:gd name="connsiteY0" fmla="*/ 0 h 355877"/>
                <a:gd name="connsiteX1" fmla="*/ 563881 w 1104901"/>
                <a:gd name="connsiteY1" fmla="*/ 307370 h 355877"/>
                <a:gd name="connsiteX2" fmla="*/ 914401 w 1104901"/>
                <a:gd name="connsiteY2" fmla="*/ 353090 h 355877"/>
                <a:gd name="connsiteX3" fmla="*/ 1104901 w 1104901"/>
                <a:gd name="connsiteY3" fmla="*/ 208310 h 355877"/>
                <a:gd name="connsiteX0" fmla="*/ 0 w 1104901"/>
                <a:gd name="connsiteY0" fmla="*/ 0 h 371223"/>
                <a:gd name="connsiteX1" fmla="*/ 121919 w 1104901"/>
                <a:gd name="connsiteY1" fmla="*/ 369064 h 371223"/>
                <a:gd name="connsiteX2" fmla="*/ 914401 w 1104901"/>
                <a:gd name="connsiteY2" fmla="*/ 353090 h 371223"/>
                <a:gd name="connsiteX3" fmla="*/ 1104901 w 1104901"/>
                <a:gd name="connsiteY3" fmla="*/ 208310 h 371223"/>
                <a:gd name="connsiteX0" fmla="*/ 313732 w 991910"/>
                <a:gd name="connsiteY0" fmla="*/ 0 h 297687"/>
                <a:gd name="connsiteX1" fmla="*/ 8928 w 991910"/>
                <a:gd name="connsiteY1" fmla="*/ 276523 h 297687"/>
                <a:gd name="connsiteX2" fmla="*/ 801410 w 991910"/>
                <a:gd name="connsiteY2" fmla="*/ 260549 h 297687"/>
                <a:gd name="connsiteX3" fmla="*/ 991910 w 991910"/>
                <a:gd name="connsiteY3" fmla="*/ 115769 h 297687"/>
                <a:gd name="connsiteX0" fmla="*/ 313732 w 841603"/>
                <a:gd name="connsiteY0" fmla="*/ 53889 h 359753"/>
                <a:gd name="connsiteX1" fmla="*/ 8928 w 841603"/>
                <a:gd name="connsiteY1" fmla="*/ 330412 h 359753"/>
                <a:gd name="connsiteX2" fmla="*/ 801410 w 841603"/>
                <a:gd name="connsiteY2" fmla="*/ 314438 h 359753"/>
                <a:gd name="connsiteX3" fmla="*/ 763309 w 841603"/>
                <a:gd name="connsiteY3" fmla="*/ 0 h 359753"/>
                <a:gd name="connsiteX0" fmla="*/ 312538 w 762115"/>
                <a:gd name="connsiteY0" fmla="*/ 53889 h 330677"/>
                <a:gd name="connsiteX1" fmla="*/ 7734 w 762115"/>
                <a:gd name="connsiteY1" fmla="*/ 330412 h 330677"/>
                <a:gd name="connsiteX2" fmla="*/ 762115 w 762115"/>
                <a:gd name="connsiteY2" fmla="*/ 0 h 330677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576 w 462001"/>
                <a:gd name="connsiteY0" fmla="*/ 53889 h 417438"/>
                <a:gd name="connsiteX1" fmla="*/ 244416 w 462001"/>
                <a:gd name="connsiteY1" fmla="*/ 415241 h 417438"/>
                <a:gd name="connsiteX2" fmla="*/ 450153 w 462001"/>
                <a:gd name="connsiteY2" fmla="*/ 0 h 417438"/>
                <a:gd name="connsiteX0" fmla="*/ 0 w 449577"/>
                <a:gd name="connsiteY0" fmla="*/ 53889 h 433229"/>
                <a:gd name="connsiteX1" fmla="*/ 243840 w 449577"/>
                <a:gd name="connsiteY1" fmla="*/ 415241 h 433229"/>
                <a:gd name="connsiteX2" fmla="*/ 277712 w 449577"/>
                <a:gd name="connsiteY2" fmla="*/ 339356 h 433229"/>
                <a:gd name="connsiteX3" fmla="*/ 449577 w 449577"/>
                <a:gd name="connsiteY3" fmla="*/ 0 h 433229"/>
                <a:gd name="connsiteX0" fmla="*/ 0 w 517979"/>
                <a:gd name="connsiteY0" fmla="*/ 53889 h 433229"/>
                <a:gd name="connsiteX1" fmla="*/ 243840 w 517979"/>
                <a:gd name="connsiteY1" fmla="*/ 415241 h 433229"/>
                <a:gd name="connsiteX2" fmla="*/ 277712 w 517979"/>
                <a:gd name="connsiteY2" fmla="*/ 339356 h 433229"/>
                <a:gd name="connsiteX3" fmla="*/ 449577 w 517979"/>
                <a:gd name="connsiteY3" fmla="*/ 0 h 433229"/>
                <a:gd name="connsiteX0" fmla="*/ 0 w 449577"/>
                <a:gd name="connsiteY0" fmla="*/ 53889 h 415434"/>
                <a:gd name="connsiteX1" fmla="*/ 243840 w 449577"/>
                <a:gd name="connsiteY1" fmla="*/ 415241 h 415434"/>
                <a:gd name="connsiteX2" fmla="*/ 449577 w 449577"/>
                <a:gd name="connsiteY2" fmla="*/ 0 h 415434"/>
                <a:gd name="connsiteX0" fmla="*/ 25754 w 547758"/>
                <a:gd name="connsiteY0" fmla="*/ 53889 h 415434"/>
                <a:gd name="connsiteX1" fmla="*/ 269594 w 547758"/>
                <a:gd name="connsiteY1" fmla="*/ 415241 h 415434"/>
                <a:gd name="connsiteX2" fmla="*/ 475331 w 547758"/>
                <a:gd name="connsiteY2" fmla="*/ 0 h 415434"/>
                <a:gd name="connsiteX0" fmla="*/ 44670 w 549184"/>
                <a:gd name="connsiteY0" fmla="*/ 53889 h 315272"/>
                <a:gd name="connsiteX1" fmla="*/ 258030 w 549184"/>
                <a:gd name="connsiteY1" fmla="*/ 314988 h 315272"/>
                <a:gd name="connsiteX2" fmla="*/ 494247 w 549184"/>
                <a:gd name="connsiteY2" fmla="*/ 0 h 315272"/>
                <a:gd name="connsiteX0" fmla="*/ 170875 w 796872"/>
                <a:gd name="connsiteY0" fmla="*/ 53889 h 319952"/>
                <a:gd name="connsiteX1" fmla="*/ 384235 w 796872"/>
                <a:gd name="connsiteY1" fmla="*/ 314988 h 319952"/>
                <a:gd name="connsiteX2" fmla="*/ 620452 w 796872"/>
                <a:gd name="connsiteY2" fmla="*/ 0 h 31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872" h="319952">
                  <a:moveTo>
                    <a:pt x="170875" y="53889"/>
                  </a:moveTo>
                  <a:cubicBezTo>
                    <a:pt x="288350" y="117924"/>
                    <a:pt x="-406979" y="269987"/>
                    <a:pt x="384235" y="314988"/>
                  </a:cubicBezTo>
                  <a:cubicBezTo>
                    <a:pt x="1175449" y="359989"/>
                    <a:pt x="577590" y="86509"/>
                    <a:pt x="620452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3448" y="4581128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cxnSp>
        <p:nvCxnSpPr>
          <p:cNvPr id="13" name="Connecteur droit 12"/>
          <p:cNvCxnSpPr>
            <a:stCxn id="5" idx="0"/>
            <a:endCxn id="6" idx="4"/>
          </p:cNvCxnSpPr>
          <p:nvPr/>
        </p:nvCxnSpPr>
        <p:spPr>
          <a:xfrm flipH="1" flipV="1">
            <a:off x="2983938" y="4233422"/>
            <a:ext cx="233602" cy="62047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3"/>
            <a:endCxn id="6" idx="7"/>
          </p:cNvCxnSpPr>
          <p:nvPr/>
        </p:nvCxnSpPr>
        <p:spPr>
          <a:xfrm flipH="1">
            <a:off x="3085774" y="3588665"/>
            <a:ext cx="583069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1"/>
            <a:endCxn id="7" idx="5"/>
          </p:cNvCxnSpPr>
          <p:nvPr/>
        </p:nvCxnSpPr>
        <p:spPr>
          <a:xfrm flipH="1" flipV="1">
            <a:off x="3872513" y="3588665"/>
            <a:ext cx="575481" cy="39890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5" idx="6"/>
            <a:endCxn id="9" idx="2"/>
          </p:cNvCxnSpPr>
          <p:nvPr/>
        </p:nvCxnSpPr>
        <p:spPr>
          <a:xfrm flipV="1">
            <a:off x="3361556" y="4982850"/>
            <a:ext cx="756224" cy="150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9" idx="7"/>
            <a:endCxn id="8" idx="4"/>
          </p:cNvCxnSpPr>
          <p:nvPr/>
        </p:nvCxnSpPr>
        <p:spPr>
          <a:xfrm flipV="1">
            <a:off x="4363632" y="4233422"/>
            <a:ext cx="186197" cy="64759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𝐴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78" y="4437114"/>
                <a:ext cx="1080120" cy="288031"/>
              </a:xfrm>
              <a:prstGeom prst="rect">
                <a:avLst/>
              </a:prstGeom>
              <a:blipFill>
                <a:blip r:embed="rId2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508451"/>
                <a:ext cx="108012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hélicoïdale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𝐵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68" y="3185285"/>
                <a:ext cx="1080120" cy="646331"/>
              </a:xfrm>
              <a:prstGeom prst="rect">
                <a:avLst/>
              </a:prstGeom>
              <a:blipFill>
                <a:blip r:embed="rId4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𝐶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21" y="4445498"/>
                <a:ext cx="1080120" cy="288031"/>
              </a:xfrm>
              <a:prstGeom prst="rect">
                <a:avLst/>
              </a:prstGeom>
              <a:blipFill>
                <a:blip r:embed="rId5"/>
                <a:stretch>
                  <a:fillRect t="-2128" r="-56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latin typeface="Cambria Math"/>
                          </a:rPr>
                          <m:t>𝐷</m:t>
                        </m:r>
                        <m:r>
                          <a:rPr lang="fr-FR" sz="12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24" y="5094247"/>
                <a:ext cx="1080120" cy="288031"/>
              </a:xfrm>
              <a:prstGeom prst="rect">
                <a:avLst/>
              </a:prstGeom>
              <a:blipFill>
                <a:blip r:embed="rId6"/>
                <a:stretch>
                  <a:fillRect t="-2128" r="-169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Éclair 60"/>
          <p:cNvSpPr/>
          <p:nvPr/>
        </p:nvSpPr>
        <p:spPr>
          <a:xfrm rot="19305786">
            <a:off x="3117752" y="3041371"/>
            <a:ext cx="322911" cy="548372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Éclair 61"/>
          <p:cNvSpPr/>
          <p:nvPr/>
        </p:nvSpPr>
        <p:spPr>
          <a:xfrm rot="4881763" flipH="1">
            <a:off x="4603423" y="4870409"/>
            <a:ext cx="323460" cy="54304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201404" y="2881149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Couple moteur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871864" y="5105279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10985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07C0C1C-6F78-4B56-9210-97BB8433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502920"/>
            <a:ext cx="1062228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/>
              <a:t>MI</a:t>
            </a:r>
          </a:p>
          <a:p>
            <a:pPr marL="0" indent="0">
              <a:buNone/>
            </a:pPr>
            <a:r>
              <a:rPr lang="fr-FR" sz="5400" dirty="0"/>
              <a:t>MILA</a:t>
            </a:r>
          </a:p>
          <a:p>
            <a:pPr marL="0" indent="0">
              <a:buNone/>
            </a:pPr>
            <a:r>
              <a:rPr lang="fr-FR" sz="5400" dirty="0"/>
              <a:t>LINO</a:t>
            </a:r>
          </a:p>
          <a:p>
            <a:pPr marL="0" indent="0">
              <a:buNone/>
            </a:pPr>
            <a:r>
              <a:rPr lang="fr-FR" sz="5400" dirty="0"/>
              <a:t>PAPA</a:t>
            </a:r>
          </a:p>
          <a:p>
            <a:pPr marL="0" indent="0">
              <a:buNone/>
            </a:pPr>
            <a:r>
              <a:rPr lang="fr-FR" sz="5400" dirty="0"/>
              <a:t>MAMAN</a:t>
            </a:r>
          </a:p>
          <a:p>
            <a:pPr marL="0" indent="0">
              <a:buNone/>
            </a:pPr>
            <a:r>
              <a:rPr lang="fr-FR" sz="5400" dirty="0" err="1"/>
              <a:t>ILMA</a:t>
            </a: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  <a:p>
            <a:pPr marL="0" indent="0">
              <a:buNone/>
            </a:pP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020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7153526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391" r="-217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86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0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343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53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5000" r="-2083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8" y="3233459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4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967172" y="2882846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16200000" flipV="1">
            <a:off x="2585498" y="2997133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143DA7B0-F22D-476D-97EA-1F2DCB2A6EE9}"/>
              </a:ext>
            </a:extLst>
          </p:cNvPr>
          <p:cNvCxnSpPr>
            <a:cxnSpLocks/>
          </p:cNvCxnSpPr>
          <p:nvPr/>
        </p:nvCxnSpPr>
        <p:spPr>
          <a:xfrm flipH="1">
            <a:off x="1946445" y="3427386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0FC01F-5106-4DF8-AF83-F4B2E07F44C4}"/>
              </a:ext>
            </a:extLst>
          </p:cNvPr>
          <p:cNvSpPr/>
          <p:nvPr/>
        </p:nvSpPr>
        <p:spPr>
          <a:xfrm>
            <a:off x="2327370" y="333738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279" y="2668928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B9E51E1B-1F5E-4A9B-B9AB-E8911052E315}"/>
              </a:ext>
            </a:extLst>
          </p:cNvPr>
          <p:cNvSpPr/>
          <p:nvPr/>
        </p:nvSpPr>
        <p:spPr>
          <a:xfrm rot="5400000">
            <a:off x="3028016" y="3343103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B6EE5879-8234-420F-B0FE-036CD0F26D42}"/>
              </a:ext>
            </a:extLst>
          </p:cNvPr>
          <p:cNvCxnSpPr>
            <a:cxnSpLocks/>
          </p:cNvCxnSpPr>
          <p:nvPr/>
        </p:nvCxnSpPr>
        <p:spPr>
          <a:xfrm rot="14400000">
            <a:off x="3129811" y="2249764"/>
            <a:ext cx="943354" cy="9480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08" y="231103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4111639" y="274834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6" y="2699357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rot="14400000" flipH="1">
            <a:off x="3471743" y="2658666"/>
            <a:ext cx="72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2400AF99-8C9C-48DF-A956-C60E4C2435DD}"/>
              </a:ext>
            </a:extLst>
          </p:cNvPr>
          <p:cNvSpPr/>
          <p:nvPr/>
        </p:nvSpPr>
        <p:spPr>
          <a:xfrm rot="65633">
            <a:off x="3561742" y="2256896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4EC72E9C-4080-4850-9EF8-FDF31241AA92}"/>
              </a:ext>
            </a:extLst>
          </p:cNvPr>
          <p:cNvCxnSpPr>
            <a:cxnSpLocks/>
          </p:cNvCxnSpPr>
          <p:nvPr/>
        </p:nvCxnSpPr>
        <p:spPr>
          <a:xfrm rot="14400000" flipH="1">
            <a:off x="3344766" y="2898094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532D522-B0D1-4F39-8E53-DD72024FD2F0}"/>
              </a:ext>
            </a:extLst>
          </p:cNvPr>
          <p:cNvCxnSpPr>
            <a:cxnSpLocks/>
          </p:cNvCxnSpPr>
          <p:nvPr/>
        </p:nvCxnSpPr>
        <p:spPr>
          <a:xfrm rot="14400000" flipH="1">
            <a:off x="2940739" y="3130862"/>
            <a:ext cx="180000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71F31DDF-C506-47E2-8F63-918E4A2B0E28}"/>
              </a:ext>
            </a:extLst>
          </p:cNvPr>
          <p:cNvSpPr/>
          <p:nvPr/>
        </p:nvSpPr>
        <p:spPr>
          <a:xfrm rot="65633">
            <a:off x="3934517" y="2911420"/>
            <a:ext cx="180000" cy="180000"/>
          </a:xfrm>
          <a:prstGeom prst="ellipse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1663034"/>
                <a:ext cx="208327" cy="274434"/>
              </a:xfrm>
              <a:prstGeom prst="rect">
                <a:avLst/>
              </a:prstGeom>
              <a:blipFill>
                <a:blip r:embed="rId1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3581" cy="274434"/>
              </a:xfrm>
              <a:prstGeom prst="rect">
                <a:avLst/>
              </a:prstGeom>
              <a:blipFill>
                <a:blip r:embed="rId14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50646" cy="282641"/>
              </a:xfrm>
              <a:prstGeom prst="rect">
                <a:avLst/>
              </a:prstGeom>
              <a:blipFill>
                <a:blip r:embed="rId15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02555" cy="274434"/>
              </a:xfrm>
              <a:prstGeom prst="rect">
                <a:avLst/>
              </a:prstGeom>
              <a:blipFill>
                <a:blip r:embed="rId16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8327" cy="274434"/>
              </a:xfrm>
              <a:prstGeom prst="rect">
                <a:avLst/>
              </a:prstGeom>
              <a:blipFill>
                <a:blip r:embed="rId18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55390" cy="282641"/>
              </a:xfrm>
              <a:prstGeom prst="rect">
                <a:avLst/>
              </a:prstGeom>
              <a:blipFill>
                <a:blip r:embed="rId19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4599C60-F25F-41C4-A495-1C7EE3043DBD}"/>
              </a:ext>
            </a:extLst>
          </p:cNvPr>
          <p:cNvGrpSpPr/>
          <p:nvPr/>
        </p:nvGrpSpPr>
        <p:grpSpPr>
          <a:xfrm rot="3600000">
            <a:off x="3102000" y="1336753"/>
            <a:ext cx="270001" cy="1235839"/>
            <a:chOff x="5666867" y="1563038"/>
            <a:chExt cx="270001" cy="123583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525C2F94-FE6D-424C-A28D-309A810EA5D8}"/>
                </a:ext>
              </a:extLst>
            </p:cNvPr>
            <p:cNvGrpSpPr/>
            <p:nvPr/>
          </p:nvGrpSpPr>
          <p:grpSpPr>
            <a:xfrm>
              <a:off x="5701873" y="1563038"/>
              <a:ext cx="234995" cy="1235839"/>
              <a:chOff x="5701873" y="1563038"/>
              <a:chExt cx="234995" cy="1235839"/>
            </a:xfrm>
          </p:grpSpPr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9D98988-E415-47D7-AFDC-B2E4246FD9DB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>
                <a:off x="5234936" y="2029975"/>
                <a:ext cx="943354" cy="9480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7B6A826-BDEB-41E3-8360-CE3BE6AC89B7}"/>
                  </a:ext>
                </a:extLst>
              </p:cNvPr>
              <p:cNvCxnSpPr>
                <a:cxnSpLocks/>
              </p:cNvCxnSpPr>
              <p:nvPr/>
            </p:nvCxnSpPr>
            <p:spPr>
              <a:xfrm rot="14400000" flipH="1">
                <a:off x="5576868" y="2438877"/>
                <a:ext cx="720000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A548694-4182-4F90-81A0-33BE16FB9E6F}"/>
                </a:ext>
              </a:extLst>
            </p:cNvPr>
            <p:cNvSpPr/>
            <p:nvPr/>
          </p:nvSpPr>
          <p:spPr>
            <a:xfrm rot="65633">
              <a:off x="5666867" y="203710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8060620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8251507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8153517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8225517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7099377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861" y="3306325"/>
                <a:ext cx="255390" cy="282641"/>
              </a:xfrm>
              <a:prstGeom prst="rect">
                <a:avLst/>
              </a:prstGeom>
              <a:blipFill>
                <a:blip r:embed="rId2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1721608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445" y="3622813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174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9" y="2898848"/>
                <a:ext cx="250646" cy="282641"/>
              </a:xfrm>
              <a:prstGeom prst="rect">
                <a:avLst/>
              </a:prstGeom>
              <a:blipFill>
                <a:blip r:embed="rId6"/>
                <a:stretch>
                  <a:fillRect l="-19512" r="-487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423" y="1721608"/>
                <a:ext cx="202555" cy="274434"/>
              </a:xfrm>
              <a:prstGeom prst="rect">
                <a:avLst/>
              </a:prstGeom>
              <a:blipFill>
                <a:blip r:embed="rId7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15" y="326739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32" y="2263180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72626" y="3362061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274907" y="2588073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6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5" y="2313639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2894035" y="1957891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/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E996E32-9F07-4A9C-BACB-64B2B0A63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268" y="1672674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A37AC64-3C40-41C7-B0BE-722C7410B7F5}"/>
              </a:ext>
            </a:extLst>
          </p:cNvPr>
          <p:cNvGrpSpPr/>
          <p:nvPr/>
        </p:nvGrpSpPr>
        <p:grpSpPr>
          <a:xfrm rot="20700000">
            <a:off x="10238419" y="1827005"/>
            <a:ext cx="1440160" cy="1440160"/>
            <a:chOff x="971600" y="548680"/>
            <a:chExt cx="1440160" cy="1440160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170E4879-B654-408F-8543-BFD0DBE8FE52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B4CCE9B9-146E-4228-855C-F095B863E6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4B05010D-ACBC-4529-B28A-E26864291B39}"/>
              </a:ext>
            </a:extLst>
          </p:cNvPr>
          <p:cNvGrpSpPr/>
          <p:nvPr/>
        </p:nvGrpSpPr>
        <p:grpSpPr>
          <a:xfrm>
            <a:off x="10429306" y="1988840"/>
            <a:ext cx="1440160" cy="1440160"/>
            <a:chOff x="971600" y="548680"/>
            <a:chExt cx="1440160" cy="1440160"/>
          </a:xfrm>
        </p:grpSpPr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A5024CED-8256-4D06-B5F3-19AD466FAD0D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459C7274-2225-4389-A0AA-B97A0FBE255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Ellipse 118">
            <a:extLst>
              <a:ext uri="{FF2B5EF4-FFF2-40B4-BE49-F238E27FC236}">
                <a16:creationId xmlns:a16="http://schemas.microsoft.com/office/drawing/2014/main" id="{ECB6E913-5B77-4573-9BD7-4212B3CEF0B9}"/>
              </a:ext>
            </a:extLst>
          </p:cNvPr>
          <p:cNvSpPr/>
          <p:nvPr/>
        </p:nvSpPr>
        <p:spPr>
          <a:xfrm>
            <a:off x="10331316" y="3309688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C726994C-80FD-4D19-BA2B-D29A346CC530}"/>
              </a:ext>
            </a:extLst>
          </p:cNvPr>
          <p:cNvSpPr/>
          <p:nvPr/>
        </p:nvSpPr>
        <p:spPr>
          <a:xfrm>
            <a:off x="10403316" y="3381688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BC0B5AAD-A269-4F81-8ABA-AE2E6DA19DB9}"/>
              </a:ext>
            </a:extLst>
          </p:cNvPr>
          <p:cNvSpPr/>
          <p:nvPr/>
        </p:nvSpPr>
        <p:spPr>
          <a:xfrm>
            <a:off x="9277176" y="2276872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/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2193675-D02C-4F5D-847A-8D869B5A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660" y="3305888"/>
                <a:ext cx="202555" cy="274434"/>
              </a:xfrm>
              <a:prstGeom prst="rect">
                <a:avLst/>
              </a:prstGeom>
              <a:blipFill>
                <a:blip r:embed="rId1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/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A51D526F-858C-42FE-9EA1-DFE92FFB1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1721171"/>
                <a:ext cx="203581" cy="274434"/>
              </a:xfrm>
              <a:prstGeom prst="rect">
                <a:avLst/>
              </a:prstGeom>
              <a:blipFill>
                <a:blip r:embed="rId15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/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FB1CFCBE-8A7D-4D80-8D87-D9669EB3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244" y="3622376"/>
                <a:ext cx="250645" cy="282641"/>
              </a:xfrm>
              <a:prstGeom prst="rect">
                <a:avLst/>
              </a:prstGeom>
              <a:blipFill>
                <a:blip r:embed="rId16"/>
                <a:stretch>
                  <a:fillRect l="-19512" r="-4878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/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9D037F8-514D-419C-8029-593EFEF8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3" y="3180708"/>
                <a:ext cx="142796" cy="184666"/>
              </a:xfrm>
              <a:prstGeom prst="rect">
                <a:avLst/>
              </a:prstGeom>
              <a:blipFill>
                <a:blip r:embed="rId17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/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ABDB53A1-F8E1-4087-A14C-56C995F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898" y="2898411"/>
                <a:ext cx="207301" cy="274434"/>
              </a:xfrm>
              <a:prstGeom prst="rect">
                <a:avLst/>
              </a:prstGeom>
              <a:blipFill>
                <a:blip r:embed="rId18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/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C0F6A289-D42A-438A-A8F6-5B90E186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222" y="1721171"/>
                <a:ext cx="208327" cy="274434"/>
              </a:xfrm>
              <a:prstGeom prst="rect">
                <a:avLst/>
              </a:prstGeom>
              <a:blipFill>
                <a:blip r:embed="rId19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68A52BBA-86AE-4533-ADAD-301C6CD63090}"/>
              </a:ext>
            </a:extLst>
          </p:cNvPr>
          <p:cNvSpPr/>
          <p:nvPr/>
        </p:nvSpPr>
        <p:spPr>
          <a:xfrm>
            <a:off x="2805093" y="240807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872E4C0-E30C-4F0C-9C0E-22EEE1233D8F}"/>
              </a:ext>
            </a:extLst>
          </p:cNvPr>
          <p:cNvGrpSpPr/>
          <p:nvPr/>
        </p:nvGrpSpPr>
        <p:grpSpPr>
          <a:xfrm rot="5400000">
            <a:off x="2055877" y="3284984"/>
            <a:ext cx="432048" cy="288031"/>
            <a:chOff x="2286259" y="3513708"/>
            <a:chExt cx="432048" cy="28803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7146BDB-BDA2-4D53-ACAB-27EDAD3B8E9E}"/>
              </a:ext>
            </a:extLst>
          </p:cNvPr>
          <p:cNvGrpSpPr/>
          <p:nvPr/>
        </p:nvGrpSpPr>
        <p:grpSpPr>
          <a:xfrm>
            <a:off x="2412262" y="3212976"/>
            <a:ext cx="180000" cy="448978"/>
            <a:chOff x="2412262" y="3212976"/>
            <a:chExt cx="180000" cy="448978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6532D522-B0D1-4F39-8E53-DD72024FD2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212976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872DD0-ACD5-4A78-967C-7C06F3821168}"/>
                </a:ext>
              </a:extLst>
            </p:cNvPr>
            <p:cNvSpPr/>
            <p:nvPr/>
          </p:nvSpPr>
          <p:spPr>
            <a:xfrm rot="16200000">
              <a:off x="2322262" y="3347465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6540D54-381C-4B5E-BCCB-6FA4CB4A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412262" y="3661954"/>
              <a:ext cx="180000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4896978-45D6-44F7-89C8-2F877AA79C09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1" cy="1338229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C1DC9CD-FFD0-4F5B-9F3E-365334CC560B}"/>
              </a:ext>
            </a:extLst>
          </p:cNvPr>
          <p:cNvCxnSpPr>
            <a:cxnSpLocks/>
          </p:cNvCxnSpPr>
          <p:nvPr/>
        </p:nvCxnSpPr>
        <p:spPr>
          <a:xfrm flipH="1">
            <a:off x="2497552" y="2495696"/>
            <a:ext cx="294546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E54224E-6D7C-425E-96C6-9FADA88771C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985093" y="2498073"/>
            <a:ext cx="570874" cy="0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/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12088C83-B5A4-4AC1-BC9E-92F6F945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30" y="1636474"/>
                <a:ext cx="133370" cy="184666"/>
              </a:xfrm>
              <a:prstGeom prst="rect">
                <a:avLst/>
              </a:prstGeom>
              <a:blipFill>
                <a:blip r:embed="rId20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7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AE9C627-FBDD-4F02-BAFD-E21EF90E1BD1}"/>
              </a:ext>
            </a:extLst>
          </p:cNvPr>
          <p:cNvGrpSpPr/>
          <p:nvPr/>
        </p:nvGrpSpPr>
        <p:grpSpPr>
          <a:xfrm>
            <a:off x="4631593" y="2636914"/>
            <a:ext cx="1680838" cy="944254"/>
            <a:chOff x="1668820" y="2047742"/>
            <a:chExt cx="1680838" cy="944254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2485F38-231B-446D-A731-2B1BE651A1CC}"/>
                </a:ext>
              </a:extLst>
            </p:cNvPr>
            <p:cNvGrpSpPr/>
            <p:nvPr/>
          </p:nvGrpSpPr>
          <p:grpSpPr>
            <a:xfrm>
              <a:off x="1688004" y="2047742"/>
              <a:ext cx="1440160" cy="792932"/>
              <a:chOff x="971600" y="1195908"/>
              <a:chExt cx="1440160" cy="792932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6ECE3B8-24AF-4108-B332-8D3B27A31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600" y="1195908"/>
                <a:ext cx="0" cy="79293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D8683DA8-7EAE-4993-A3C0-DAE95AB4DB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9721B10-B720-47D8-BBFE-7F4165D95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857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D790B06-AEBF-4FDE-9A56-7DC4FD832C18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Larme 1">
            <a:extLst>
              <a:ext uri="{FF2B5EF4-FFF2-40B4-BE49-F238E27FC236}">
                <a16:creationId xmlns:a16="http://schemas.microsoft.com/office/drawing/2014/main" id="{CB7446EE-871D-475E-BB3D-6EFA257426E6}"/>
              </a:ext>
            </a:extLst>
          </p:cNvPr>
          <p:cNvSpPr/>
          <p:nvPr/>
        </p:nvSpPr>
        <p:spPr>
          <a:xfrm>
            <a:off x="4977255" y="2636914"/>
            <a:ext cx="787203" cy="787203"/>
          </a:xfrm>
          <a:prstGeom prst="teardrop">
            <a:avLst>
              <a:gd name="adj" fmla="val 149144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/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1ACB3FF-F718-424C-AE84-8C2C5CF55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536" y="3488082"/>
                <a:ext cx="131574" cy="246221"/>
              </a:xfrm>
              <a:prstGeom prst="rect">
                <a:avLst/>
              </a:prstGeom>
              <a:blipFill>
                <a:blip r:embed="rId3"/>
                <a:stretch>
                  <a:fillRect l="-31818" r="-3181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/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75D2E1F-52E6-400A-9ADF-8CD3C8D35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32" y="2132857"/>
                <a:ext cx="202555" cy="274434"/>
              </a:xfrm>
              <a:prstGeom prst="rect">
                <a:avLst/>
              </a:prstGeom>
              <a:blipFill>
                <a:blip r:embed="rId4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e 28">
            <a:extLst>
              <a:ext uri="{FF2B5EF4-FFF2-40B4-BE49-F238E27FC236}">
                <a16:creationId xmlns:a16="http://schemas.microsoft.com/office/drawing/2014/main" id="{3DEA38CE-731A-4EA9-A59B-DABC002FA08C}"/>
              </a:ext>
            </a:extLst>
          </p:cNvPr>
          <p:cNvGrpSpPr/>
          <p:nvPr/>
        </p:nvGrpSpPr>
        <p:grpSpPr>
          <a:xfrm rot="18900000">
            <a:off x="4656657" y="1292668"/>
            <a:ext cx="1459344" cy="1457291"/>
            <a:chOff x="1668820" y="1400514"/>
            <a:chExt cx="1459344" cy="145729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E8B501E-7601-4838-A9B8-B558DC501831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E98A049-06DD-4BAF-AED6-AFC397BE6FA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83D02A07-E8AA-4815-A39F-DE5593CAC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18FE2F1-81E7-4B80-BE10-121F6649236E}"/>
                </a:ext>
              </a:extLst>
            </p:cNvPr>
            <p:cNvSpPr/>
            <p:nvPr/>
          </p:nvSpPr>
          <p:spPr>
            <a:xfrm flipH="1">
              <a:off x="1668820" y="2812085"/>
              <a:ext cx="45720" cy="457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/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2B44823A-187E-4EAD-9018-0F9A72BBA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52" y="2891211"/>
                <a:ext cx="208327" cy="274434"/>
              </a:xfrm>
              <a:prstGeom prst="rect">
                <a:avLst/>
              </a:prstGeom>
              <a:blipFill>
                <a:blip r:embed="rId5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/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9CCF5AEE-82D4-4A33-AB77-BEF204B8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92" y="1764732"/>
                <a:ext cx="203581" cy="274434"/>
              </a:xfrm>
              <a:prstGeom prst="rect">
                <a:avLst/>
              </a:prstGeom>
              <a:blipFill>
                <a:blip r:embed="rId6"/>
                <a:stretch>
                  <a:fillRect l="-32353" r="-588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BC862DC-7DF5-4E7D-81BC-B3D82E3D2094}"/>
              </a:ext>
            </a:extLst>
          </p:cNvPr>
          <p:cNvCxnSpPr>
            <a:cxnSpLocks/>
          </p:cNvCxnSpPr>
          <p:nvPr/>
        </p:nvCxnSpPr>
        <p:spPr>
          <a:xfrm flipV="1">
            <a:off x="5603103" y="1794882"/>
            <a:ext cx="1009414" cy="1009413"/>
          </a:xfrm>
          <a:prstGeom prst="line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/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36123F4-0797-45EB-B1B2-A5ED8781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33" y="2910269"/>
                <a:ext cx="178318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/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95E2D1C-67F8-46E3-80ED-0863C976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9" y="1671770"/>
                <a:ext cx="186653" cy="246221"/>
              </a:xfrm>
              <a:prstGeom prst="rect">
                <a:avLst/>
              </a:prstGeom>
              <a:blipFill>
                <a:blip r:embed="rId8"/>
                <a:stretch>
                  <a:fillRect l="-26667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DEE75F3-9B2B-4B72-8468-E6B5FF902D30}"/>
              </a:ext>
            </a:extLst>
          </p:cNvPr>
          <p:cNvSpPr/>
          <p:nvPr/>
        </p:nvSpPr>
        <p:spPr>
          <a:xfrm rot="2700000">
            <a:off x="5806229" y="2337646"/>
            <a:ext cx="18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9A6CD888-BE38-4DE3-8CF2-C77B5B28FA18}"/>
              </a:ext>
            </a:extLst>
          </p:cNvPr>
          <p:cNvSpPr/>
          <p:nvPr/>
        </p:nvSpPr>
        <p:spPr>
          <a:xfrm>
            <a:off x="4746129" y="3435576"/>
            <a:ext cx="426502" cy="130777"/>
          </a:xfrm>
          <a:custGeom>
            <a:avLst/>
            <a:gdLst>
              <a:gd name="connsiteX0" fmla="*/ 0 w 330200"/>
              <a:gd name="connsiteY0" fmla="*/ 0 h 172755"/>
              <a:gd name="connsiteX1" fmla="*/ 133350 w 330200"/>
              <a:gd name="connsiteY1" fmla="*/ 171450 h 172755"/>
              <a:gd name="connsiteX2" fmla="*/ 330200 w 330200"/>
              <a:gd name="connsiteY2" fmla="*/ 82550 h 172755"/>
              <a:gd name="connsiteX0" fmla="*/ 1027 w 331227"/>
              <a:gd name="connsiteY0" fmla="*/ 0 h 172755"/>
              <a:gd name="connsiteX1" fmla="*/ 134377 w 331227"/>
              <a:gd name="connsiteY1" fmla="*/ 171450 h 172755"/>
              <a:gd name="connsiteX2" fmla="*/ 331227 w 331227"/>
              <a:gd name="connsiteY2" fmla="*/ 82550 h 172755"/>
              <a:gd name="connsiteX0" fmla="*/ 820 w 331020"/>
              <a:gd name="connsiteY0" fmla="*/ 0 h 146219"/>
              <a:gd name="connsiteX1" fmla="*/ 159570 w 331020"/>
              <a:gd name="connsiteY1" fmla="*/ 133350 h 146219"/>
              <a:gd name="connsiteX2" fmla="*/ 331020 w 331020"/>
              <a:gd name="connsiteY2" fmla="*/ 82550 h 146219"/>
              <a:gd name="connsiteX0" fmla="*/ 820 w 331020"/>
              <a:gd name="connsiteY0" fmla="*/ 0 h 174904"/>
              <a:gd name="connsiteX1" fmla="*/ 159570 w 331020"/>
              <a:gd name="connsiteY1" fmla="*/ 133350 h 174904"/>
              <a:gd name="connsiteX2" fmla="*/ 331020 w 331020"/>
              <a:gd name="connsiteY2" fmla="*/ 82550 h 174904"/>
              <a:gd name="connsiteX0" fmla="*/ 820 w 343720"/>
              <a:gd name="connsiteY0" fmla="*/ 95250 h 241469"/>
              <a:gd name="connsiteX1" fmla="*/ 159570 w 343720"/>
              <a:gd name="connsiteY1" fmla="*/ 228600 h 241469"/>
              <a:gd name="connsiteX2" fmla="*/ 343720 w 343720"/>
              <a:gd name="connsiteY2" fmla="*/ 0 h 241469"/>
              <a:gd name="connsiteX0" fmla="*/ 680 w 368980"/>
              <a:gd name="connsiteY0" fmla="*/ 0 h 249162"/>
              <a:gd name="connsiteX1" fmla="*/ 184830 w 368980"/>
              <a:gd name="connsiteY1" fmla="*/ 247650 h 249162"/>
              <a:gd name="connsiteX2" fmla="*/ 368980 w 368980"/>
              <a:gd name="connsiteY2" fmla="*/ 19050 h 249162"/>
              <a:gd name="connsiteX0" fmla="*/ 680 w 368980"/>
              <a:gd name="connsiteY0" fmla="*/ 0 h 150520"/>
              <a:gd name="connsiteX1" fmla="*/ 184830 w 368980"/>
              <a:gd name="connsiteY1" fmla="*/ 139700 h 150520"/>
              <a:gd name="connsiteX2" fmla="*/ 368980 w 368980"/>
              <a:gd name="connsiteY2" fmla="*/ 19050 h 150520"/>
              <a:gd name="connsiteX0" fmla="*/ 331 w 368631"/>
              <a:gd name="connsiteY0" fmla="*/ 0 h 170893"/>
              <a:gd name="connsiteX1" fmla="*/ 343231 w 368631"/>
              <a:gd name="connsiteY1" fmla="*/ 165100 h 170893"/>
              <a:gd name="connsiteX2" fmla="*/ 368631 w 368631"/>
              <a:gd name="connsiteY2" fmla="*/ 19050 h 170893"/>
              <a:gd name="connsiteX0" fmla="*/ 987 w 461723"/>
              <a:gd name="connsiteY0" fmla="*/ 0 h 171836"/>
              <a:gd name="connsiteX1" fmla="*/ 343887 w 461723"/>
              <a:gd name="connsiteY1" fmla="*/ 165100 h 171836"/>
              <a:gd name="connsiteX2" fmla="*/ 369287 w 461723"/>
              <a:gd name="connsiteY2" fmla="*/ 19050 h 171836"/>
              <a:gd name="connsiteX0" fmla="*/ 33979 w 402279"/>
              <a:gd name="connsiteY0" fmla="*/ 0 h 163079"/>
              <a:gd name="connsiteX1" fmla="*/ 173679 w 402279"/>
              <a:gd name="connsiteY1" fmla="*/ 152400 h 163079"/>
              <a:gd name="connsiteX2" fmla="*/ 402279 w 402279"/>
              <a:gd name="connsiteY2" fmla="*/ 19050 h 163079"/>
              <a:gd name="connsiteX0" fmla="*/ 20887 w 389187"/>
              <a:gd name="connsiteY0" fmla="*/ 0 h 147783"/>
              <a:gd name="connsiteX1" fmla="*/ 192337 w 389187"/>
              <a:gd name="connsiteY1" fmla="*/ 127000 h 147783"/>
              <a:gd name="connsiteX2" fmla="*/ 389187 w 389187"/>
              <a:gd name="connsiteY2" fmla="*/ 19050 h 147783"/>
              <a:gd name="connsiteX0" fmla="*/ 25727 w 394027"/>
              <a:gd name="connsiteY0" fmla="*/ 0 h 197565"/>
              <a:gd name="connsiteX1" fmla="*/ 184477 w 394027"/>
              <a:gd name="connsiteY1" fmla="*/ 196850 h 197565"/>
              <a:gd name="connsiteX2" fmla="*/ 394027 w 394027"/>
              <a:gd name="connsiteY2" fmla="*/ 19050 h 197565"/>
              <a:gd name="connsiteX0" fmla="*/ 680 w 407080"/>
              <a:gd name="connsiteY0" fmla="*/ 0 h 197155"/>
              <a:gd name="connsiteX1" fmla="*/ 197530 w 407080"/>
              <a:gd name="connsiteY1" fmla="*/ 196850 h 197155"/>
              <a:gd name="connsiteX2" fmla="*/ 407080 w 407080"/>
              <a:gd name="connsiteY2" fmla="*/ 19050 h 197155"/>
              <a:gd name="connsiteX0" fmla="*/ 628 w 407028"/>
              <a:gd name="connsiteY0" fmla="*/ 0 h 128586"/>
              <a:gd name="connsiteX1" fmla="*/ 210178 w 407028"/>
              <a:gd name="connsiteY1" fmla="*/ 88900 h 128586"/>
              <a:gd name="connsiteX2" fmla="*/ 407028 w 407028"/>
              <a:gd name="connsiteY2" fmla="*/ 19050 h 128586"/>
              <a:gd name="connsiteX0" fmla="*/ 625 w 402162"/>
              <a:gd name="connsiteY0" fmla="*/ 10133 h 140351"/>
              <a:gd name="connsiteX1" fmla="*/ 210175 w 402162"/>
              <a:gd name="connsiteY1" fmla="*/ 99033 h 140351"/>
              <a:gd name="connsiteX2" fmla="*/ 402162 w 402162"/>
              <a:gd name="connsiteY2" fmla="*/ 0 h 140351"/>
              <a:gd name="connsiteX0" fmla="*/ 555 w 426411"/>
              <a:gd name="connsiteY0" fmla="*/ 405 h 134384"/>
              <a:gd name="connsiteX1" fmla="*/ 234424 w 426411"/>
              <a:gd name="connsiteY1" fmla="*/ 99033 h 134384"/>
              <a:gd name="connsiteX2" fmla="*/ 426411 w 426411"/>
              <a:gd name="connsiteY2" fmla="*/ 0 h 134384"/>
              <a:gd name="connsiteX0" fmla="*/ 639 w 426495"/>
              <a:gd name="connsiteY0" fmla="*/ 405 h 138971"/>
              <a:gd name="connsiteX1" fmla="*/ 210189 w 426495"/>
              <a:gd name="connsiteY1" fmla="*/ 108761 h 138971"/>
              <a:gd name="connsiteX2" fmla="*/ 426495 w 426495"/>
              <a:gd name="connsiteY2" fmla="*/ 0 h 138971"/>
              <a:gd name="connsiteX0" fmla="*/ 646 w 426502"/>
              <a:gd name="connsiteY0" fmla="*/ 405 h 130777"/>
              <a:gd name="connsiteX1" fmla="*/ 208575 w 426502"/>
              <a:gd name="connsiteY1" fmla="*/ 90927 h 130777"/>
              <a:gd name="connsiteX2" fmla="*/ 426502 w 426502"/>
              <a:gd name="connsiteY2" fmla="*/ 0 h 1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502" h="130777">
                <a:moveTo>
                  <a:pt x="646" y="405"/>
                </a:moveTo>
                <a:cubicBezTo>
                  <a:pt x="-10996" y="225301"/>
                  <a:pt x="137599" y="90995"/>
                  <a:pt x="208575" y="90927"/>
                </a:cubicBezTo>
                <a:cubicBezTo>
                  <a:pt x="279551" y="90860"/>
                  <a:pt x="397927" y="161925"/>
                  <a:pt x="42650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51340C8-FFD9-4359-B9D6-21673D67FD6F}"/>
              </a:ext>
            </a:extLst>
          </p:cNvPr>
          <p:cNvSpPr/>
          <p:nvPr/>
        </p:nvSpPr>
        <p:spPr>
          <a:xfrm>
            <a:off x="4526153" y="3475566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2029C37-220B-4088-A92D-CA6D9A83B228}"/>
              </a:ext>
            </a:extLst>
          </p:cNvPr>
          <p:cNvSpPr/>
          <p:nvPr/>
        </p:nvSpPr>
        <p:spPr>
          <a:xfrm>
            <a:off x="5956594" y="2033057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82C968A-476F-467E-87C5-9DDBD41F7E33}"/>
              </a:ext>
            </a:extLst>
          </p:cNvPr>
          <p:cNvSpPr/>
          <p:nvPr/>
        </p:nvSpPr>
        <p:spPr>
          <a:xfrm>
            <a:off x="5187521" y="2384808"/>
            <a:ext cx="186048" cy="193871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723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492</Words>
  <Application>Microsoft Office PowerPoint</Application>
  <PresentationFormat>Grand écran</PresentationFormat>
  <Paragraphs>458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56</cp:revision>
  <dcterms:created xsi:type="dcterms:W3CDTF">2020-12-18T18:58:41Z</dcterms:created>
  <dcterms:modified xsi:type="dcterms:W3CDTF">2020-12-19T20:41:56Z</dcterms:modified>
</cp:coreProperties>
</file>