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9" r:id="rId3"/>
    <p:sldId id="270" r:id="rId4"/>
    <p:sldId id="271" r:id="rId5"/>
    <p:sldId id="272" r:id="rId6"/>
    <p:sldId id="263" r:id="rId7"/>
    <p:sldId id="268" r:id="rId8"/>
    <p:sldId id="264" r:id="rId9"/>
    <p:sldId id="256" r:id="rId10"/>
    <p:sldId id="267" r:id="rId11"/>
    <p:sldId id="266" r:id="rId12"/>
    <p:sldId id="265" r:id="rId13"/>
    <p:sldId id="257" r:id="rId14"/>
    <p:sldId id="261" r:id="rId15"/>
    <p:sldId id="262" r:id="rId16"/>
    <p:sldId id="259" r:id="rId17"/>
    <p:sldId id="25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934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33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2.png"/><Relationship Id="rId7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38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7" Type="http://schemas.openxmlformats.org/officeDocument/2006/relationships/image" Target="../media/image62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1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 flipV="1">
            <a:off x="4572000" y="1988840"/>
            <a:ext cx="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4499992" y="3429000"/>
            <a:ext cx="223224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93" y="3167390"/>
                <a:ext cx="276293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4598763" y="1858035"/>
                <a:ext cx="3844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3" y="1858035"/>
                <a:ext cx="384464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/>
          <p:cNvCxnSpPr/>
          <p:nvPr/>
        </p:nvCxnSpPr>
        <p:spPr>
          <a:xfrm flipV="1">
            <a:off x="6372200" y="2259135"/>
            <a:ext cx="0" cy="12418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4499992" y="2348880"/>
            <a:ext cx="194421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4572000" y="2259135"/>
            <a:ext cx="1944216" cy="1169865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115528" y="3298195"/>
                <a:ext cx="436786" cy="277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528" y="3298195"/>
                <a:ext cx="436786" cy="2770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4135214" y="2210348"/>
                <a:ext cx="436786" cy="27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214" y="2210348"/>
                <a:ext cx="436786" cy="2761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69" y="3429000"/>
                <a:ext cx="332655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7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501008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4"/>
          </p:cNvCxnSpPr>
          <p:nvPr/>
        </p:nvCxnSpPr>
        <p:spPr>
          <a:xfrm flipH="1" flipV="1">
            <a:off x="1053309" y="2791717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 rot="15086756" flipV="1">
            <a:off x="2071315" y="3701246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48" y="1617549"/>
            <a:ext cx="4191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3601392" y="2475644"/>
            <a:ext cx="1906712" cy="1906712"/>
          </a:xfrm>
          <a:prstGeom prst="arc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4932040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601392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2→3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blipFill rotWithShape="1">
                <a:blip r:embed="rId5"/>
                <a:stretch>
                  <a:fillRect t="-72549" r="-256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5000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 flipV="1">
            <a:off x="3104204" y="4658315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5037247" y="4956887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508104" y="4527637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72745" y="4954999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8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780</Words>
  <Application>Microsoft Office PowerPoint</Application>
  <PresentationFormat>Affichage à l'écran 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69</cp:revision>
  <dcterms:created xsi:type="dcterms:W3CDTF">2018-03-22T21:06:39Z</dcterms:created>
  <dcterms:modified xsi:type="dcterms:W3CDTF">2018-04-29T19:13:21Z</dcterms:modified>
</cp:coreProperties>
</file>