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0" r:id="rId4"/>
    <p:sldId id="271" r:id="rId5"/>
    <p:sldId id="272" r:id="rId6"/>
    <p:sldId id="263" r:id="rId7"/>
    <p:sldId id="268" r:id="rId8"/>
    <p:sldId id="264" r:id="rId9"/>
    <p:sldId id="256" r:id="rId10"/>
    <p:sldId id="267" r:id="rId11"/>
    <p:sldId id="266" r:id="rId12"/>
    <p:sldId id="265" r:id="rId13"/>
    <p:sldId id="257" r:id="rId14"/>
    <p:sldId id="261" r:id="rId15"/>
    <p:sldId id="262" r:id="rId16"/>
    <p:sldId id="259" r:id="rId17"/>
    <p:sldId id="25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3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png"/><Relationship Id="rId7" Type="http://schemas.openxmlformats.org/officeDocument/2006/relationships/image" Target="../media/image181.png"/><Relationship Id="rId12" Type="http://schemas.openxmlformats.org/officeDocument/2006/relationships/image" Target="../media/image2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201.png"/><Relationship Id="rId5" Type="http://schemas.openxmlformats.org/officeDocument/2006/relationships/image" Target="../media/image161.png"/><Relationship Id="rId10" Type="http://schemas.openxmlformats.org/officeDocument/2006/relationships/image" Target="../media/image191.png"/><Relationship Id="rId4" Type="http://schemas.openxmlformats.org/officeDocument/2006/relationships/image" Target="../media/image151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572000" y="1988840"/>
            <a:ext cx="0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4499992" y="3429000"/>
            <a:ext cx="223224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7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045375" y="1135808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 rot="-2700000">
            <a:off x="1947811" y="82479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Fluide</a:t>
            </a:r>
            <a:endParaRPr lang="fr-FR" sz="1100" dirty="0"/>
          </a:p>
        </p:txBody>
      </p:sp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35699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207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501008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89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4"/>
          </p:cNvCxnSpPr>
          <p:nvPr/>
        </p:nvCxnSpPr>
        <p:spPr>
          <a:xfrm flipH="1" flipV="1">
            <a:off x="1053309" y="2791717"/>
            <a:ext cx="710379" cy="853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351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 rot="15086756" flipV="1">
            <a:off x="2071315" y="3701246"/>
            <a:ext cx="484080" cy="434769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latin typeface="Cambria Math"/>
                                  <a:ea typeface="Cambria Math"/>
                                </a:rPr>
                                <m:t>outil</m:t>
                              </m:r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48" y="1617549"/>
            <a:ext cx="41910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>
            <a:off x="3601392" y="2475644"/>
            <a:ext cx="1906712" cy="1906712"/>
          </a:xfrm>
          <a:prstGeom prst="arc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4932040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601392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2→3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blipFill rotWithShape="1">
                <a:blip r:embed="rId5"/>
                <a:stretch>
                  <a:fillRect t="-72549" r="-2569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5000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H="1" flipV="1">
            <a:off x="3104204" y="4658315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5037247" y="4956887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508104" y="4527637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572745" y="4954999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48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755</Words>
  <Application>Microsoft Office PowerPoint</Application>
  <PresentationFormat>Affichage à l'écran 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67</cp:revision>
  <dcterms:created xsi:type="dcterms:W3CDTF">2018-03-22T21:06:39Z</dcterms:created>
  <dcterms:modified xsi:type="dcterms:W3CDTF">2018-04-29T16:04:31Z</dcterms:modified>
</cp:coreProperties>
</file>