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5DCA-537B-8DF8-398A-AE5A03B86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6260FE-0EE2-55ED-D9C5-F3326D2F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F5F32-3881-C297-DD6A-F524D299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CBEE9-E59D-EF55-2D69-BC333A3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8D159E-A33A-E2DB-B256-617C521A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53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2C6A9-85F6-0799-2AA4-F553C26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0C8E79-BFD8-BBB8-4AD4-4CAA2F63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F45B17-0657-1EED-D306-BF1878DE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4005-BEA7-CB38-90B0-8B38D33B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A5232D-0688-D761-DE4D-8904D9B8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38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0BA25F-7BB2-90C9-BC78-8CD686C86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8A6EDF-D657-E731-925B-C44DB975E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C557B-B9AF-994E-FE26-D0EDA950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87806-A89D-C2B2-E0AF-3B8D1175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AE752-4BE0-8B3F-40F2-B38EFA46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30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1AF7D-8BAC-5250-992C-9A79DE53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014DE-E733-8EC8-6738-D28E087C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923494-0F91-E776-997F-3448A68C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A4F0EF-E4FA-AAF1-D8B4-AC990F19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67521-22FE-0A18-C5F7-8874309A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2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0C0AE-2731-0C1B-9674-C678E67D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7698B8-E408-6554-6EAF-228C74EAD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83C9D-7E30-0C1E-FA8D-968EF1E6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9DB6B-68DC-7C6E-7F92-2B75D64A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F18348-2D3B-001C-BE6B-9BD8AE39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32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A13CC-CC25-1481-7A6E-2A3F6A2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9CE97-2ED5-5BAA-1B90-A568A7C25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E09747-6C55-7BA0-BE48-601243260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5BACFB-9E2F-45D7-D380-18BBF458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20452-54CD-710A-6B3B-D8D3FE04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679BB9-8532-486C-73AF-08DF4E3E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5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9A928-5D9E-4F63-C3CF-5EA85A9E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C038F9-BFAB-F01E-686F-6ECD3198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73169D-78FC-8CB9-D07C-303D61C85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146B40-7CFA-F726-44B3-0BD95BAA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1E3D76-1497-88C1-CE32-719F68CC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0C7077-966F-A7D3-F552-97043985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930557-95E4-DCC4-B6BA-5D5961C3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BA9109-C101-AAFB-3A7D-B88BA633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4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F009B-6629-0DA1-33A9-E4837C5D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FF2D8F-5DD0-C3ED-6A58-1801CC5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98C30-557A-03FA-22C7-87B437DD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0EF32C-E022-FF6D-1F13-92CCC999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8521EC-E38B-6393-46C1-52685DE4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FC819B-2FDC-E045-09C7-A36E373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F01469-A5A8-FA5E-2F32-B54748B2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75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E767F-EB0E-9762-155C-1CF0B793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B068B-C771-A510-2516-5AC1A8F8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46E970-A1F6-BBB0-8182-B77DBAB8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A56B5-9E05-67BB-529E-CFFC017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80D6EE-4AC9-9324-9684-B42C2FCD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76B98-81CB-9A8F-2ACD-EB83568A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17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C4866-6A54-2976-AD6F-44167BBE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D373E1-E9D1-C7EF-CA90-40A82F921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6826A9-9185-4921-0DB4-DA1EBF3A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EC84E0-3FDF-AD96-7688-D0A5088D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816111-C5E3-B6E2-25A0-EE319840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85BB78-83B7-7CC8-8A95-B3851F34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3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D20AD-536D-6683-4207-4B407AEA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611B8B-0DB5-1154-7EE9-0C3BA4EC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04532-54AA-133E-9821-D1898582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0DBF-45DE-44DD-AC72-917A3B0B3D1E}" type="datetimeFigureOut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58BB9-D4E5-42AE-8C31-4463E782C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DB1A63-14AC-E3F9-D386-A52FF4C5F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4782-B80E-483A-89C6-45F71773D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0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36F8A-D811-67D3-C8C9-CEEAA2AB8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4AD092-EFFC-9053-B920-E395DDA0E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197B7-0895-B291-1E46-1D8C5862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 – TIPE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5111C-293D-5125-6DDB-70437C7F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Durée</a:t>
            </a:r>
          </a:p>
          <a:p>
            <a:r>
              <a:rPr lang="fr-FR" dirty="0"/>
              <a:t>ADS : </a:t>
            </a:r>
          </a:p>
          <a:p>
            <a:pPr lvl="1"/>
            <a:r>
              <a:rPr lang="fr-FR" dirty="0"/>
              <a:t>préparation : 1H</a:t>
            </a:r>
          </a:p>
          <a:p>
            <a:pPr lvl="1"/>
            <a:r>
              <a:rPr lang="fr-FR" dirty="0"/>
              <a:t>Présentation ??</a:t>
            </a:r>
          </a:p>
          <a:p>
            <a:pPr lvl="1"/>
            <a:r>
              <a:rPr lang="fr-FR" dirty="0"/>
              <a:t>Questions ??</a:t>
            </a:r>
          </a:p>
          <a:p>
            <a:pPr lvl="1"/>
            <a:endParaRPr lang="fr-FR" dirty="0"/>
          </a:p>
          <a:p>
            <a:r>
              <a:rPr lang="fr-FR" dirty="0"/>
              <a:t>TIPE :</a:t>
            </a:r>
          </a:p>
          <a:p>
            <a:pPr lvl="1"/>
            <a:r>
              <a:rPr lang="fr-FR" dirty="0"/>
              <a:t>Présentation 15 minutes</a:t>
            </a:r>
          </a:p>
          <a:p>
            <a:pPr lvl="1"/>
            <a:r>
              <a:rPr lang="fr-FR" dirty="0"/>
              <a:t>Questions 10 minutes</a:t>
            </a:r>
          </a:p>
          <a:p>
            <a:pPr lvl="1"/>
            <a:r>
              <a:rPr lang="fr-FR" dirty="0"/>
              <a:t>Imprimer sa présentation en couleur pour présentation sur rétroprojecteur caméra</a:t>
            </a:r>
          </a:p>
        </p:txBody>
      </p:sp>
    </p:spTree>
    <p:extLst>
      <p:ext uri="{BB962C8B-B14F-4D97-AF65-F5344CB8AC3E}">
        <p14:creationId xmlns:p14="http://schemas.microsoft.com/office/powerpoint/2010/main" val="270279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1764C-3E40-0325-B771-92533C1B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 - TIPE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D67DF-D818-5ADA-988A-6E144F51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2022 – Valentin Planes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906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ENS – TIPE </vt:lpstr>
      <vt:lpstr>ENS - TIPE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2022-06-11T10:29:42Z</dcterms:created>
  <dcterms:modified xsi:type="dcterms:W3CDTF">2022-06-11T10:32:54Z</dcterms:modified>
</cp:coreProperties>
</file>