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3" r:id="rId3"/>
    <p:sldId id="268" r:id="rId4"/>
    <p:sldId id="264" r:id="rId5"/>
    <p:sldId id="256" r:id="rId6"/>
    <p:sldId id="267" r:id="rId7"/>
    <p:sldId id="266" r:id="rId8"/>
    <p:sldId id="265" r:id="rId9"/>
    <p:sldId id="257" r:id="rId10"/>
    <p:sldId id="261" r:id="rId11"/>
    <p:sldId id="262" r:id="rId12"/>
    <p:sldId id="259" r:id="rId13"/>
    <p:sldId id="25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61.png"/><Relationship Id="rId7" Type="http://schemas.openxmlformats.org/officeDocument/2006/relationships/image" Target="../media/image10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Relationship Id="rId9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23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1763688" y="118580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051720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045375" y="1135808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899592" y="118580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0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1045" name="Groupe 1044"/>
          <p:cNvGrpSpPr/>
          <p:nvPr/>
        </p:nvGrpSpPr>
        <p:grpSpPr>
          <a:xfrm rot="5400000">
            <a:off x="603778" y="1172781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>
              <a:stCxn id="9" idx="4"/>
            </p:cNvCxnSpPr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Ellipse 37"/>
          <p:cNvSpPr/>
          <p:nvPr/>
        </p:nvSpPr>
        <p:spPr>
          <a:xfrm>
            <a:off x="2627784" y="1185806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3" name="Connecteur droit 42"/>
          <p:cNvCxnSpPr>
            <a:stCxn id="5" idx="2"/>
            <a:endCxn id="9" idx="6"/>
          </p:cNvCxnSpPr>
          <p:nvPr/>
        </p:nvCxnSpPr>
        <p:spPr>
          <a:xfrm flipH="1">
            <a:off x="1187624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0" idx="1"/>
            <a:endCxn id="9" idx="5"/>
          </p:cNvCxnSpPr>
          <p:nvPr/>
        </p:nvCxnSpPr>
        <p:spPr>
          <a:xfrm flipH="1" flipV="1">
            <a:off x="114544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Connecteur droit 62"/>
          <p:cNvCxnSpPr>
            <a:stCxn id="40" idx="7"/>
            <a:endCxn id="38" idx="3"/>
          </p:cNvCxnSpPr>
          <p:nvPr/>
        </p:nvCxnSpPr>
        <p:spPr>
          <a:xfrm flipV="1">
            <a:off x="211137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296778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  <a:endParaRPr lang="fr-FR" sz="1400" b="1" dirty="0">
              <a:solidFill>
                <a:schemeClr val="tx2"/>
              </a:solidFill>
            </a:endParaRP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/>
              <p:cNvSpPr txBox="1"/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𝐴</m:t>
                    </m:r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/>
              <p:cNvSpPr txBox="1"/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/>
              <p:cNvSpPr txBox="1"/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:r>
                  <a:rPr lang="fr-FR" sz="1100" b="0" dirty="0" err="1" smtClean="0"/>
                  <a:t>Gli</a:t>
                </a:r>
                <a:r>
                  <a:rPr lang="fr-FR" sz="1100" b="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/>
              <p:cNvSpPr txBox="1"/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/>
          <p:cNvCxnSpPr>
            <a:stCxn id="71" idx="3"/>
            <a:endCxn id="9" idx="2"/>
          </p:cNvCxnSpPr>
          <p:nvPr/>
        </p:nvCxnSpPr>
        <p:spPr>
          <a:xfrm rot="5400000" flipH="1">
            <a:off x="410825" y="1818590"/>
            <a:ext cx="1883811" cy="906277"/>
          </a:xfrm>
          <a:prstGeom prst="curvedConnector4">
            <a:avLst>
              <a:gd name="adj1" fmla="val -6131"/>
              <a:gd name="adj2" fmla="val 1556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blipFill rotWithShape="1">
                <a:blip r:embed="rId11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ZoneTexte 107"/>
          <p:cNvSpPr txBox="1"/>
          <p:nvPr/>
        </p:nvSpPr>
        <p:spPr>
          <a:xfrm rot="-2700000">
            <a:off x="1947811" y="82479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Fluide</a:t>
            </a:r>
            <a:endParaRPr lang="fr-FR" sz="1100" dirty="0"/>
          </a:p>
        </p:txBody>
      </p:sp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5834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40" y="2348880"/>
            <a:ext cx="15697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03" y="2348880"/>
            <a:ext cx="16771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4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4_PSI_ModelisationDynamique\Revisions_Statique\Fiche_01_Statique_2D_TD_01_Hayon\images\fig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795463"/>
            <a:ext cx="72009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 3"/>
          <p:cNvSpPr/>
          <p:nvPr/>
        </p:nvSpPr>
        <p:spPr>
          <a:xfrm>
            <a:off x="3096883" y="2251494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046563" y="3043082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chemeClr val="accent4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6216" y="49411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35057" y="5611507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Fermeture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555776" y="6140531"/>
            <a:ext cx="4534251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90082" y="59558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500 N</a:t>
            </a:r>
            <a:endParaRPr lang="fr-FR" b="1" dirty="0"/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4067944" y="5617576"/>
            <a:ext cx="3950794" cy="67657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1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543854" y="1556792"/>
            <a:ext cx="2919857" cy="997079"/>
            <a:chOff x="1543854" y="1556792"/>
            <a:chExt cx="2919857" cy="997079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2411760" y="1988840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2411206" y="1772816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691680" y="1700808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97604" y="2276872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697603" y="1709530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131839" y="169262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 flipV="1">
              <a:off x="3131838" y="205266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691126" y="227687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d’ouverture</a:t>
              </a:r>
              <a:endParaRPr lang="fr-FR" sz="1200" dirty="0"/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 flipV="1">
              <a:off x="3851920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663793" y="1556792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1907704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543854" y="1645508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 flipH="1" flipV="1">
              <a:off x="2555776" y="1941781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67649" y="1640230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2555776" y="2045618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367649" y="2058447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316439" y="1556792"/>
            <a:ext cx="2919857" cy="1010085"/>
            <a:chOff x="1543854" y="2874434"/>
            <a:chExt cx="2919857" cy="1010085"/>
          </a:xfrm>
        </p:grpSpPr>
        <p:sp>
          <p:nvSpPr>
            <p:cNvPr id="44" name="ZoneTexte 43"/>
            <p:cNvSpPr txBox="1"/>
            <p:nvPr/>
          </p:nvSpPr>
          <p:spPr>
            <a:xfrm>
              <a:off x="1543854" y="2963150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411760" y="3306482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411206" y="3090458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691680" y="3018450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697604" y="3594514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697603" y="3027172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 flipV="1">
              <a:off x="3131839" y="301026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 flipV="1">
              <a:off x="3131838" y="337030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691126" y="360752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de fermeture</a:t>
              </a:r>
              <a:endParaRPr lang="fr-FR" sz="1200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H="1" flipV="1">
              <a:off x="3851920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63793" y="2874434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 flipV="1">
              <a:off x="1907704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5776" y="3259423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367649" y="2957872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2555776" y="3363260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67649" y="3376089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13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561</Words>
  <Application>Microsoft Office PowerPoint</Application>
  <PresentationFormat>Affichage à l'écran (4:3)</PresentationFormat>
  <Paragraphs>122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54</cp:revision>
  <dcterms:created xsi:type="dcterms:W3CDTF">2018-03-22T21:06:39Z</dcterms:created>
  <dcterms:modified xsi:type="dcterms:W3CDTF">2018-04-28T07:08:38Z</dcterms:modified>
</cp:coreProperties>
</file>