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8"/>
  </p:notesMasterIdLst>
  <p:sldIdLst>
    <p:sldId id="256" r:id="rId2"/>
    <p:sldId id="257" r:id="rId3"/>
    <p:sldId id="259" r:id="rId4"/>
    <p:sldId id="261" r:id="rId5"/>
    <p:sldId id="262" r:id="rId6"/>
    <p:sldId id="260" r:id="rId7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1" autoAdjust="0"/>
    <p:restoredTop sz="9466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494A05E-DEA9-4CEA-A63B-3593EEF3AC45}" type="datetimeFigureOut">
              <a:rPr lang="fr-FR" smtClean="0"/>
              <a:pPr/>
              <a:t>29/07/2018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C:\Users\pt_ptsi\Desktop\Github\Informatique\P_01_Architecture\01_ArchitectureMaterielle\Cours\png\Fond_ARCH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179512"/>
            <a:ext cx="9144000" cy="435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pt_ptsi\Desktop\Github\Informatique\P_02_AlgorithmiqueProgrammation\02_IntroductionAlgorithmique\Cours\png\Fond_ALG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59176"/>
            <a:ext cx="6948264" cy="3398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:\Users\pt_ptsi\Desktop\Github\Informatique\P_03_SimulationNumerique\01_IntegrationNumerique\Cours\png\Fond_SIMU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3" y="3853958"/>
            <a:ext cx="5573145" cy="3096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 userDrawn="1"/>
        </p:nvSpPr>
        <p:spPr>
          <a:xfrm>
            <a:off x="0" y="-1179512"/>
            <a:ext cx="9144000" cy="80375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3A961F90-11F6-4966-B0E5-2BB20F714B78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00BD1-A4B5-444B-B773-B4FDD97DF200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4AF49-C35E-40F6-8345-CA866716EE79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19256" cy="9906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EF7E1-4A71-4560-AA4D-33BBAAF32357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BE6CECE-C4BA-493A-9F45-8F69D8200EC9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00324-51BB-4021-B482-6C084AB66459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4A39B-E1E0-4B19-A965-1E1097FB3AF3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5A761-699F-4B94-BA43-1E8C0C9C554B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7DE65-0759-4C9C-9804-8C4C0AC5F8D7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AF433-E5EB-4B74-B8BB-3F6D9EEAE800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/>
              <a:t>Cliquez pour modifier les styles du texte du masque</a:t>
            </a:r>
          </a:p>
          <a:p>
            <a:pPr lvl="1" eaLnBrk="1" latinLnBrk="0" hangingPunct="1"/>
            <a:r>
              <a:rPr lang="fr-FR"/>
              <a:t>Deuxième niveau</a:t>
            </a:r>
          </a:p>
          <a:p>
            <a:pPr lvl="2" eaLnBrk="1" latinLnBrk="0" hangingPunct="1"/>
            <a:r>
              <a:rPr lang="fr-FR"/>
              <a:t>Troisième niveau</a:t>
            </a:r>
          </a:p>
          <a:p>
            <a:pPr lvl="3" eaLnBrk="1" latinLnBrk="0" hangingPunct="1"/>
            <a:r>
              <a:rPr lang="fr-FR"/>
              <a:t>Quatrième niveau</a:t>
            </a:r>
          </a:p>
          <a:p>
            <a:pPr lvl="4" eaLnBrk="1" latinLnBrk="0" hangingPunct="1"/>
            <a:r>
              <a:rPr lang="fr-FR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EAC06-18E9-471A-B77A-CDA5C363BF1F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2" eaLnBrk="1" latinLnBrk="0" hangingPunct="1"/>
            <a:r>
              <a:rPr kumimoji="0" lang="fr-FR" dirty="0"/>
              <a:t>Troisième niveau</a:t>
            </a:r>
          </a:p>
          <a:p>
            <a:pPr lvl="3" eaLnBrk="1" latinLnBrk="0" hangingPunct="1"/>
            <a:r>
              <a:rPr kumimoji="0" lang="fr-FR" dirty="0"/>
              <a:t>Quatrième niveau</a:t>
            </a:r>
          </a:p>
          <a:p>
            <a:pPr lvl="4" eaLnBrk="1" latinLnBrk="0" hangingPunct="1"/>
            <a:r>
              <a:rPr kumimoji="0" lang="fr-FR" dirty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9178431-C703-4FD6-9F6F-E8F5512852E2}" type="datetime1">
              <a:rPr lang="fr-FR" smtClean="0"/>
              <a:pPr/>
              <a:t>29/07/2018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28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b="1" dirty="0"/>
              <a:t>Évaluation par compétences</a:t>
            </a:r>
            <a:br>
              <a:rPr lang="fr-FR" b="1" dirty="0"/>
            </a:br>
            <a:br>
              <a:rPr lang="fr-FR" b="1" dirty="0"/>
            </a:br>
            <a:r>
              <a:rPr lang="fr-FR" b="1" dirty="0"/>
              <a:t>PCSI – PSI </a:t>
            </a:r>
            <a:r>
              <a:rPr lang="fr-FR" b="1" dirty="0">
                <a:sym typeface="Wingdings"/>
              </a:rPr>
              <a:t></a:t>
            </a:r>
            <a:br>
              <a:rPr lang="fr-FR" b="1" dirty="0"/>
            </a:br>
            <a:r>
              <a:rPr lang="fr-FR" b="1" dirty="0"/>
              <a:t>(Autres classes facilement ajoutables)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/>
              <a:t>Xavier Pessoles, Anthony </a:t>
            </a:r>
            <a:r>
              <a:rPr lang="fr-FR" b="1" dirty="0" err="1"/>
              <a:t>Meurdefroid</a:t>
            </a:r>
            <a:r>
              <a:rPr lang="fr-FR" b="1" dirty="0"/>
              <a:t>, Emilien Durif</a:t>
            </a:r>
          </a:p>
        </p:txBody>
      </p:sp>
      <p:pic>
        <p:nvPicPr>
          <p:cNvPr id="11" name="Picture 2" descr="C:\Users\pt_ptsi\Desktop\Github\Informatique\P_01_Architecture\01_ArchitectureMaterielle\Cours\png\logo_lyce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868988"/>
            <a:ext cx="1224136" cy="989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Prérequis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Python 3</a:t>
            </a:r>
          </a:p>
          <a:p>
            <a:r>
              <a:rPr lang="fr-FR" dirty="0"/>
              <a:t>DB Browser for SQLite</a:t>
            </a:r>
          </a:p>
          <a:p>
            <a:r>
              <a:rPr lang="fr-FR" dirty="0" err="1"/>
              <a:t>LaTeX</a:t>
            </a:r>
            <a:r>
              <a:rPr lang="fr-FR" dirty="0"/>
              <a:t> avec tous plein de paquets pour compiler les rapports par élève</a:t>
            </a:r>
          </a:p>
        </p:txBody>
      </p:sp>
    </p:spTree>
    <p:extLst>
      <p:ext uri="{BB962C8B-B14F-4D97-AF65-F5344CB8AC3E}">
        <p14:creationId xmlns:p14="http://schemas.microsoft.com/office/powerpoint/2010/main" val="899394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faire une seule fois (pour toute)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Créer la base de donnée SQL</a:t>
            </a:r>
          </a:p>
          <a:p>
            <a:pPr lvl="1"/>
            <a:r>
              <a:rPr lang="fr-FR" dirty="0"/>
              <a:t>Ouvrir DB Browser</a:t>
            </a:r>
          </a:p>
          <a:p>
            <a:pPr lvl="2"/>
            <a:r>
              <a:rPr lang="fr-FR" dirty="0"/>
              <a:t>File </a:t>
            </a:r>
            <a:r>
              <a:rPr lang="fr-FR" dirty="0">
                <a:sym typeface="Wingdings 3" panose="05040102010807070707" pitchFamily="18" charset="2"/>
              </a:rPr>
              <a:t> Import</a:t>
            </a:r>
            <a:r>
              <a:rPr lang="fr-FR" dirty="0"/>
              <a:t> </a:t>
            </a:r>
            <a:r>
              <a:rPr lang="fr-FR" dirty="0">
                <a:sym typeface="Wingdings 3" panose="05040102010807070707" pitchFamily="18" charset="2"/>
              </a:rPr>
              <a:t> </a:t>
            </a:r>
            <a:r>
              <a:rPr lang="fr-FR" dirty="0" err="1">
                <a:sym typeface="Wingdings 3" panose="05040102010807070707" pitchFamily="18" charset="2"/>
              </a:rPr>
              <a:t>Database</a:t>
            </a:r>
            <a:r>
              <a:rPr lang="fr-FR" dirty="0">
                <a:sym typeface="Wingdings 3" panose="05040102010807070707" pitchFamily="18" charset="2"/>
              </a:rPr>
              <a:t> </a:t>
            </a:r>
            <a:r>
              <a:rPr lang="fr-FR" dirty="0" err="1">
                <a:sym typeface="Wingdings 3" panose="05040102010807070707" pitchFamily="18" charset="2"/>
              </a:rPr>
              <a:t>from</a:t>
            </a:r>
            <a:r>
              <a:rPr lang="fr-FR" dirty="0">
                <a:sym typeface="Wingdings 3" panose="05040102010807070707" pitchFamily="18" charset="2"/>
              </a:rPr>
              <a:t> SQL file …</a:t>
            </a:r>
          </a:p>
          <a:p>
            <a:pPr lvl="2"/>
            <a:r>
              <a:rPr lang="fr-FR" dirty="0"/>
              <a:t>Fichier d’import : </a:t>
            </a:r>
            <a:r>
              <a:rPr lang="fr-FR" dirty="0" err="1"/>
              <a:t>DB_Structure.sql</a:t>
            </a:r>
            <a:endParaRPr lang="fr-FR" dirty="0"/>
          </a:p>
          <a:p>
            <a:pPr lvl="2"/>
            <a:r>
              <a:rPr lang="fr-FR" dirty="0"/>
              <a:t>Nom du fichier de la table à créer : </a:t>
            </a:r>
            <a:r>
              <a:rPr lang="fr-FR" dirty="0" err="1"/>
              <a:t>BDD_Evaluation.db</a:t>
            </a:r>
            <a:r>
              <a:rPr lang="fr-FR" dirty="0"/>
              <a:t> (par exemple)</a:t>
            </a:r>
          </a:p>
          <a:p>
            <a:pPr lvl="2"/>
            <a:endParaRPr lang="fr-FR" dirty="0"/>
          </a:p>
          <a:p>
            <a:r>
              <a:rPr lang="fr-FR" dirty="0"/>
              <a:t>Importer les compétences</a:t>
            </a:r>
          </a:p>
          <a:p>
            <a:pPr lvl="1"/>
            <a:r>
              <a:rPr lang="fr-FR" dirty="0"/>
              <a:t>Fichier de compétences : csv, séparateur « ; » </a:t>
            </a:r>
          </a:p>
          <a:p>
            <a:pPr lvl="2"/>
            <a:r>
              <a:rPr lang="fr-FR" dirty="0"/>
              <a:t>Structure du fichier Compétence : </a:t>
            </a:r>
          </a:p>
          <a:p>
            <a:pPr lvl="3"/>
            <a:r>
              <a:rPr lang="fr-FR" dirty="0"/>
              <a:t>Classe; </a:t>
            </a:r>
            <a:r>
              <a:rPr lang="fr-FR" dirty="0" err="1"/>
              <a:t>id_competence</a:t>
            </a:r>
            <a:r>
              <a:rPr lang="fr-FR" dirty="0"/>
              <a:t>; </a:t>
            </a:r>
            <a:r>
              <a:rPr lang="fr-FR" dirty="0" err="1"/>
              <a:t>nom_long</a:t>
            </a:r>
            <a:r>
              <a:rPr lang="fr-FR" dirty="0"/>
              <a:t>; </a:t>
            </a:r>
            <a:r>
              <a:rPr lang="fr-FR" dirty="0" err="1"/>
              <a:t>nom_court</a:t>
            </a:r>
            <a:r>
              <a:rPr lang="fr-FR" dirty="0"/>
              <a:t>, semestre</a:t>
            </a:r>
          </a:p>
          <a:p>
            <a:pPr lvl="2"/>
            <a:r>
              <a:rPr lang="fr-FR" dirty="0"/>
              <a:t>Lancer le script ajout_competences.py (attention à préciser le nom du fichier de compétence, de la BDD attention aussi au dossier de travail) </a:t>
            </a:r>
          </a:p>
          <a:p>
            <a:pPr lvl="2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815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0AC91-B88E-4B25-A966-EDE0621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faire une seule fois dans l’année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5CD4FC-1334-4755-BBB3-5F84613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247D9-83CA-4D34-B3CB-4BC56AB885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le fichier élèves</a:t>
            </a:r>
          </a:p>
          <a:p>
            <a:pPr lvl="1"/>
            <a:r>
              <a:rPr lang="fr-FR" dirty="0"/>
              <a:t>Fichier .csv, séparateur ;</a:t>
            </a:r>
          </a:p>
          <a:p>
            <a:pPr lvl="1"/>
            <a:r>
              <a:rPr lang="fr-FR" dirty="0"/>
              <a:t>Structure : </a:t>
            </a:r>
            <a:r>
              <a:rPr lang="en-US" dirty="0"/>
              <a:t>nom, </a:t>
            </a:r>
            <a:r>
              <a:rPr lang="en-US" dirty="0" err="1"/>
              <a:t>prenom</a:t>
            </a:r>
            <a:r>
              <a:rPr lang="en-US" dirty="0"/>
              <a:t>, date (naissance), </a:t>
            </a:r>
            <a:r>
              <a:rPr lang="en-US" dirty="0" err="1"/>
              <a:t>lycee_bac</a:t>
            </a:r>
            <a:r>
              <a:rPr lang="en-US" dirty="0"/>
              <a:t>, </a:t>
            </a:r>
            <a:r>
              <a:rPr lang="en-US" dirty="0" err="1"/>
              <a:t>annee</a:t>
            </a:r>
            <a:r>
              <a:rPr lang="en-US" dirty="0"/>
              <a:t>, </a:t>
            </a:r>
            <a:r>
              <a:rPr lang="en-US" dirty="0" err="1"/>
              <a:t>ecole</a:t>
            </a:r>
            <a:r>
              <a:rPr lang="en-US" dirty="0"/>
              <a:t>, job, mail</a:t>
            </a:r>
            <a:endParaRPr lang="fr-FR" dirty="0"/>
          </a:p>
          <a:p>
            <a:endParaRPr lang="fr-FR" dirty="0"/>
          </a:p>
          <a:p>
            <a:r>
              <a:rPr lang="fr-FR" dirty="0"/>
              <a:t>Importer le fichier élèves</a:t>
            </a:r>
          </a:p>
          <a:p>
            <a:pPr lvl="1"/>
            <a:r>
              <a:rPr lang="fr-FR" dirty="0"/>
              <a:t>Lancer le fichier ajout_eleves.py</a:t>
            </a:r>
          </a:p>
          <a:p>
            <a:pPr lvl="1"/>
            <a:r>
              <a:rPr lang="fr-FR" dirty="0"/>
              <a:t>Attention : </a:t>
            </a:r>
          </a:p>
          <a:p>
            <a:pPr lvl="2"/>
            <a:r>
              <a:rPr lang="fr-FR" dirty="0"/>
              <a:t>Nom </a:t>
            </a:r>
            <a:r>
              <a:rPr lang="fr-FR" dirty="0" err="1"/>
              <a:t>bdd</a:t>
            </a:r>
            <a:r>
              <a:rPr lang="fr-FR" dirty="0"/>
              <a:t>, nom fichier </a:t>
            </a:r>
            <a:r>
              <a:rPr lang="fr-FR" dirty="0" err="1"/>
              <a:t>eleves</a:t>
            </a:r>
            <a:r>
              <a:rPr lang="fr-FR" dirty="0"/>
              <a:t>, répertoire de travail</a:t>
            </a:r>
          </a:p>
        </p:txBody>
      </p:sp>
    </p:spTree>
    <p:extLst>
      <p:ext uri="{BB962C8B-B14F-4D97-AF65-F5344CB8AC3E}">
        <p14:creationId xmlns:p14="http://schemas.microsoft.com/office/powerpoint/2010/main" val="158201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D0AC91-B88E-4B25-A966-EDE06214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À faire à chaque DS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B5CD4FC-1334-4755-BBB3-5F846133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6247D9-83CA-4D34-B3CB-4BC56AB885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fr-FR" dirty="0"/>
              <a:t>Créer le barème fichier.csv, séparateur « ; »</a:t>
            </a:r>
          </a:p>
          <a:p>
            <a:pPr lvl="1"/>
            <a:r>
              <a:rPr lang="fr-FR" dirty="0"/>
              <a:t>Ligne 1 : Colonnes 1, 2 et 3 inutiles, Colonnes 4 à n : liste des questions</a:t>
            </a:r>
          </a:p>
          <a:p>
            <a:pPr lvl="1"/>
            <a:r>
              <a:rPr lang="fr-FR" dirty="0"/>
              <a:t>Ligne 2 : Colonnes 1, 2 et 3 inutiles, Colonnes 4 à n : </a:t>
            </a:r>
            <a:r>
              <a:rPr lang="fr-FR" b="1" dirty="0"/>
              <a:t>somme des poids par question</a:t>
            </a:r>
          </a:p>
          <a:p>
            <a:pPr lvl="1"/>
            <a:r>
              <a:rPr lang="fr-FR" dirty="0"/>
              <a:t>Ligne 3 : Colonnes 1, 2 et 3 inutiles, nombre de points par question dans la correction (personnellement je note toutes les questions sur 5)</a:t>
            </a:r>
          </a:p>
          <a:p>
            <a:pPr lvl="1"/>
            <a:r>
              <a:rPr lang="fr-FR" dirty="0"/>
              <a:t>Ligne 4 : année, </a:t>
            </a:r>
            <a:r>
              <a:rPr lang="fr-FR" dirty="0" err="1"/>
              <a:t>id_competence</a:t>
            </a:r>
            <a:r>
              <a:rPr lang="fr-FR" dirty="0"/>
              <a:t>, </a:t>
            </a:r>
            <a:r>
              <a:rPr lang="fr-FR" dirty="0" err="1"/>
              <a:t>nom_competence</a:t>
            </a:r>
            <a:r>
              <a:rPr lang="fr-FR" dirty="0"/>
              <a:t>, remplir le poids de la compétence par question</a:t>
            </a:r>
          </a:p>
          <a:p>
            <a:pPr lvl="1"/>
            <a:r>
              <a:rPr lang="fr-FR" dirty="0"/>
              <a:t>Etc… pour toutes les compétences</a:t>
            </a:r>
          </a:p>
          <a:p>
            <a:r>
              <a:rPr lang="fr-FR" dirty="0"/>
              <a:t>Fichier de notes : fichier.csv séparateur ;</a:t>
            </a:r>
          </a:p>
          <a:p>
            <a:pPr lvl="1"/>
            <a:r>
              <a:rPr lang="fr-FR" dirty="0"/>
              <a:t>Ligne 1 : </a:t>
            </a:r>
            <a:r>
              <a:rPr lang="fr-FR" dirty="0" err="1"/>
              <a:t>id_eleve</a:t>
            </a:r>
            <a:r>
              <a:rPr lang="fr-FR" dirty="0"/>
              <a:t>, note à chacune des questions (pour moi, sur 5). </a:t>
            </a:r>
            <a:r>
              <a:rPr lang="fr-FR" b="1" dirty="0"/>
              <a:t>Dernière colonne, </a:t>
            </a:r>
            <a:r>
              <a:rPr lang="fr-FR" b="1"/>
              <a:t>commentaire obligatoire. </a:t>
            </a:r>
            <a:endParaRPr lang="fr-FR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4070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C62003-DF48-43BC-9DF9-2800B1EF5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Structure de la BDD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2C22ACF-3E89-48A0-ACCF-EC0639B1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67200C-691C-4F69-B966-7867C0B486A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1219200"/>
            <a:ext cx="4320480" cy="4937760"/>
          </a:xfrm>
        </p:spPr>
        <p:txBody>
          <a:bodyPr>
            <a:normAutofit fontScale="92500" lnSpcReduction="20000"/>
          </a:bodyPr>
          <a:lstStyle/>
          <a:p>
            <a:r>
              <a:rPr lang="fr-FR" dirty="0" err="1"/>
              <a:t>Ds</a:t>
            </a:r>
            <a:r>
              <a:rPr lang="fr-FR" dirty="0"/>
              <a:t> :clef primaire : </a:t>
            </a:r>
            <a:r>
              <a:rPr lang="fr-FR" dirty="0" err="1"/>
              <a:t>id_eleve</a:t>
            </a:r>
            <a:r>
              <a:rPr lang="fr-FR" dirty="0"/>
              <a:t>, </a:t>
            </a:r>
            <a:r>
              <a:rPr lang="fr-FR" dirty="0" err="1"/>
              <a:t>ds</a:t>
            </a:r>
            <a:r>
              <a:rPr lang="fr-FR" dirty="0"/>
              <a:t>, _promo)</a:t>
            </a:r>
          </a:p>
          <a:p>
            <a:pPr lvl="1"/>
            <a:r>
              <a:rPr lang="fr-FR" dirty="0" err="1"/>
              <a:t>Id_eleve</a:t>
            </a:r>
            <a:endParaRPr lang="fr-FR" dirty="0"/>
          </a:p>
          <a:p>
            <a:pPr lvl="1"/>
            <a:r>
              <a:rPr lang="fr-FR" dirty="0"/>
              <a:t>Promo (2019 pour 2018-2019)</a:t>
            </a:r>
          </a:p>
          <a:p>
            <a:pPr lvl="1"/>
            <a:r>
              <a:rPr lang="fr-FR" dirty="0" err="1"/>
              <a:t>Ds</a:t>
            </a:r>
            <a:r>
              <a:rPr lang="fr-FR" dirty="0"/>
              <a:t> (numéro du </a:t>
            </a:r>
            <a:r>
              <a:rPr lang="fr-FR" dirty="0" err="1"/>
              <a:t>ds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Note (/20)</a:t>
            </a:r>
          </a:p>
          <a:p>
            <a:r>
              <a:rPr lang="fr-FR" dirty="0" err="1"/>
              <a:t>Eleve_competences</a:t>
            </a:r>
            <a:r>
              <a:rPr lang="fr-FR" dirty="0"/>
              <a:t> (clef primaire : </a:t>
            </a:r>
            <a:r>
              <a:rPr lang="fr-FR" dirty="0" err="1"/>
              <a:t>id_eleve,id_competence_promo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Id_eleve</a:t>
            </a:r>
            <a:endParaRPr lang="fr-FR" dirty="0"/>
          </a:p>
          <a:p>
            <a:pPr lvl="1"/>
            <a:r>
              <a:rPr lang="fr-FR" dirty="0" err="1"/>
              <a:t>Id_competence</a:t>
            </a:r>
            <a:endParaRPr lang="fr-FR" dirty="0"/>
          </a:p>
          <a:p>
            <a:pPr lvl="1"/>
            <a:r>
              <a:rPr lang="fr-FR" dirty="0" err="1"/>
              <a:t>Reussite_old</a:t>
            </a:r>
            <a:r>
              <a:rPr lang="fr-FR" dirty="0"/>
              <a:t> (on </a:t>
            </a:r>
            <a:r>
              <a:rPr lang="fr-FR" dirty="0" err="1"/>
              <a:t>stoke</a:t>
            </a:r>
            <a:r>
              <a:rPr lang="fr-FR" dirty="0"/>
              <a:t> la réussite d’une compétence à l’</a:t>
            </a:r>
            <a:r>
              <a:rPr lang="fr-FR" dirty="0" err="1"/>
              <a:t>intant</a:t>
            </a:r>
            <a:r>
              <a:rPr lang="fr-FR" dirty="0"/>
              <a:t> n-1)</a:t>
            </a:r>
          </a:p>
          <a:p>
            <a:pPr lvl="1"/>
            <a:r>
              <a:rPr lang="fr-FR" dirty="0" err="1"/>
              <a:t>Reussite</a:t>
            </a:r>
            <a:r>
              <a:rPr lang="fr-FR" dirty="0"/>
              <a:t> (on </a:t>
            </a:r>
            <a:r>
              <a:rPr lang="fr-FR" dirty="0" err="1"/>
              <a:t>stoke</a:t>
            </a:r>
            <a:r>
              <a:rPr lang="fr-FR" dirty="0"/>
              <a:t> la réussite d’une compétence à l’</a:t>
            </a:r>
            <a:r>
              <a:rPr lang="fr-FR" dirty="0" err="1"/>
              <a:t>intant</a:t>
            </a:r>
            <a:r>
              <a:rPr lang="fr-FR" dirty="0"/>
              <a:t> n)</a:t>
            </a:r>
          </a:p>
          <a:p>
            <a:pPr lvl="1"/>
            <a:r>
              <a:rPr lang="fr-FR" dirty="0"/>
              <a:t>Promo </a:t>
            </a:r>
          </a:p>
          <a:p>
            <a:pPr lvl="1"/>
            <a:endParaRPr lang="fr-FR" dirty="0"/>
          </a:p>
        </p:txBody>
      </p:sp>
      <p:sp>
        <p:nvSpPr>
          <p:cNvPr id="5" name="Espace réservé du contenu 3">
            <a:extLst>
              <a:ext uri="{FF2B5EF4-FFF2-40B4-BE49-F238E27FC236}">
                <a16:creationId xmlns:a16="http://schemas.microsoft.com/office/drawing/2014/main" id="{B0EB13B7-99F6-403A-8288-A79870D4A6A3}"/>
              </a:ext>
            </a:extLst>
          </p:cNvPr>
          <p:cNvSpPr txBox="1">
            <a:spLocks/>
          </p:cNvSpPr>
          <p:nvPr/>
        </p:nvSpPr>
        <p:spPr>
          <a:xfrm>
            <a:off x="4604824" y="1219200"/>
            <a:ext cx="4287655" cy="4937760"/>
          </a:xfrm>
          <a:prstGeom prst="rect">
            <a:avLst/>
          </a:prstGeom>
        </p:spPr>
        <p:txBody>
          <a:bodyPr vert="horz">
            <a:normAutofit fontScale="85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/>
              <a:t>Eleves</a:t>
            </a:r>
            <a:endParaRPr lang="fr-FR" dirty="0"/>
          </a:p>
          <a:p>
            <a:pPr lvl="1"/>
            <a:r>
              <a:rPr lang="fr-FR" dirty="0" err="1"/>
              <a:t>Id_eleve</a:t>
            </a:r>
            <a:endParaRPr lang="fr-FR" dirty="0"/>
          </a:p>
          <a:p>
            <a:pPr lvl="1"/>
            <a:r>
              <a:rPr lang="fr-FR" dirty="0"/>
              <a:t>Nom</a:t>
            </a:r>
          </a:p>
          <a:p>
            <a:pPr lvl="1"/>
            <a:r>
              <a:rPr lang="fr-FR" dirty="0" err="1"/>
              <a:t>Prenom</a:t>
            </a:r>
            <a:endParaRPr lang="fr-FR" dirty="0"/>
          </a:p>
          <a:p>
            <a:pPr lvl="1"/>
            <a:r>
              <a:rPr lang="fr-FR" dirty="0"/>
              <a:t>Naissance</a:t>
            </a:r>
          </a:p>
          <a:p>
            <a:pPr lvl="1"/>
            <a:r>
              <a:rPr lang="fr-FR" dirty="0" err="1"/>
              <a:t>Lycee_bac</a:t>
            </a:r>
            <a:endParaRPr lang="fr-FR" dirty="0"/>
          </a:p>
          <a:p>
            <a:pPr lvl="1"/>
            <a:r>
              <a:rPr lang="fr-FR" dirty="0"/>
              <a:t>Promo</a:t>
            </a:r>
          </a:p>
          <a:p>
            <a:pPr lvl="1"/>
            <a:r>
              <a:rPr lang="fr-FR" dirty="0" err="1"/>
              <a:t>Ecole_integree</a:t>
            </a:r>
            <a:endParaRPr lang="fr-FR" dirty="0"/>
          </a:p>
          <a:p>
            <a:pPr lvl="1"/>
            <a:r>
              <a:rPr lang="fr-FR" dirty="0"/>
              <a:t>Job</a:t>
            </a:r>
          </a:p>
          <a:p>
            <a:pPr lvl="1"/>
            <a:r>
              <a:rPr lang="fr-FR" dirty="0"/>
              <a:t>mail</a:t>
            </a:r>
          </a:p>
          <a:p>
            <a:r>
              <a:rPr lang="fr-FR" dirty="0" err="1"/>
              <a:t>Table_competences</a:t>
            </a:r>
            <a:r>
              <a:rPr lang="fr-FR" dirty="0"/>
              <a:t> (clef primaire : </a:t>
            </a:r>
            <a:r>
              <a:rPr lang="fr-FR" dirty="0" err="1"/>
              <a:t>id_competence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Id_comptence</a:t>
            </a:r>
            <a:endParaRPr lang="fr-FR" dirty="0"/>
          </a:p>
          <a:p>
            <a:pPr lvl="1"/>
            <a:r>
              <a:rPr lang="fr-FR" dirty="0" err="1"/>
              <a:t>Nom_long</a:t>
            </a:r>
            <a:endParaRPr lang="fr-FR" dirty="0"/>
          </a:p>
          <a:p>
            <a:pPr lvl="1"/>
            <a:r>
              <a:rPr lang="fr-FR" dirty="0" err="1"/>
              <a:t>Nom_court</a:t>
            </a:r>
            <a:endParaRPr lang="fr-FR" dirty="0"/>
          </a:p>
          <a:p>
            <a:pPr lvl="1"/>
            <a:r>
              <a:rPr lang="fr-FR" dirty="0"/>
              <a:t>Semestre</a:t>
            </a:r>
          </a:p>
          <a:p>
            <a:pPr lvl="1"/>
            <a:r>
              <a:rPr lang="fr-FR" dirty="0"/>
              <a:t>classe</a:t>
            </a:r>
          </a:p>
        </p:txBody>
      </p:sp>
    </p:spTree>
    <p:extLst>
      <p:ext uri="{BB962C8B-B14F-4D97-AF65-F5344CB8AC3E}">
        <p14:creationId xmlns:p14="http://schemas.microsoft.com/office/powerpoint/2010/main" val="720622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1165</TotalTime>
  <Words>301</Words>
  <Application>Microsoft Office PowerPoint</Application>
  <PresentationFormat>Affichage à l'écran (4:3)</PresentationFormat>
  <Paragraphs>70</Paragraphs>
  <Slides>6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2" baseType="lpstr">
      <vt:lpstr>Bookman Old Style</vt:lpstr>
      <vt:lpstr>Calibri</vt:lpstr>
      <vt:lpstr>Gill Sans MT</vt:lpstr>
      <vt:lpstr>Wingdings</vt:lpstr>
      <vt:lpstr>Wingdings 3</vt:lpstr>
      <vt:lpstr>Origine</vt:lpstr>
      <vt:lpstr>Évaluation par compétences  PCSI – PSI  (Autres classes facilement ajoutables)</vt:lpstr>
      <vt:lpstr>Prérequis</vt:lpstr>
      <vt:lpstr>À faire une seule fois (pour toute)</vt:lpstr>
      <vt:lpstr>À faire une seule fois dans l’année</vt:lpstr>
      <vt:lpstr>À faire à chaque DS</vt:lpstr>
      <vt:lpstr>Structure de la BDD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SII en PSI</dc:title>
  <dc:creator>Xavier Pessoles</dc:creator>
  <cp:lastModifiedBy>Xavier Pessoles</cp:lastModifiedBy>
  <cp:revision>137</cp:revision>
  <cp:lastPrinted>2017-09-08T11:25:12Z</cp:lastPrinted>
  <dcterms:created xsi:type="dcterms:W3CDTF">2014-09-30T07:33:25Z</dcterms:created>
  <dcterms:modified xsi:type="dcterms:W3CDTF">2018-07-29T09:09:54Z</dcterms:modified>
</cp:coreProperties>
</file>