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9" r:id="rId5"/>
    <p:sldId id="260" r:id="rId6"/>
    <p:sldId id="261" r:id="rId7"/>
    <p:sldId id="265" r:id="rId8"/>
    <p:sldId id="264" r:id="rId9"/>
    <p:sldId id="262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6" d="100"/>
          <a:sy n="56" d="100"/>
        </p:scale>
        <p:origin x="976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DB9B03-74AF-D604-F1B6-E7EA937C6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7B38340-1710-887B-3A8F-D46C7C89C5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DD6C3B-DF23-3927-ACF8-70998C6C3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CCFC95-7F9B-B2B9-7139-7C452270A9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8BFA114-C441-E0BA-36E7-6E7EE941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1694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49A5E-02DB-5D79-9BC1-799259508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6673114-9B32-0889-A80C-B516747A2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CA2DD18-F727-0D4B-3A2B-D810F67B5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8FBFC8-80D7-34A1-E957-913567AD9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B8924E-A04B-65C3-F5F5-BBB3BAB07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271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1A8A4A3-0199-EAE1-9ACE-9D5F1A0CD7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0B5C103-DBBD-003B-2FBE-7AE5565627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7A818D-9282-6C0A-8D44-811AAEC0C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6F13D0-0338-59F1-2FDB-C5304359F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9569BB-4ED4-0FE4-3A73-5612E2E9A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1087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D11D66-CC22-28DA-DA1C-CBAB641E1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0F02F-3BAC-A217-9AB8-F1A15D17B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DF05C0-E9EE-FF50-A0D3-2EBC7669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C6A1AC7-D758-9B7F-09A1-BC8AFA26D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4D687B0-B877-1696-6410-5954C6920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625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CE2E6B-5ED7-C430-C4DA-04FD42640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50511E-DF19-89A6-7FFB-D5FFA329C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8D8F69-EAE3-00F1-A938-6AB50D87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298D254-E218-00A3-1621-317707CD9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DA48FDE-0C70-4EC2-113A-34CB2F11F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067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1DA28E-F53B-D062-A9D3-29C08B34C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C0CA2A-F0BB-0428-D1B0-2E942A714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81C737E-D185-53EA-8C8D-CF4888FC0D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9D5FBB-B937-A802-50E5-929853E76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C23BED-332D-5BEA-0C23-06E91D851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FD56D2C-8F93-B39B-CA65-0A6747509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66308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4F1D78-90C9-F24F-5B1B-FA3D026B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6377460-ACD5-A21C-3FEE-0DF9DAADC5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5260C06-2410-EF33-DAB9-39067420E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B15FB2B-3C98-A0C7-B73D-9F3217FE1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388F8963-3CC2-1A84-C260-0E0B9B830B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A13811E-8C76-0CBF-C994-01CF50420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9B8D8EC-6DBE-C859-A092-006B2FAE4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723BCE8-24EA-2908-7F1F-5F21E1671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6301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F09B86-7919-4C6F-D3EB-3B02C50A3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A005B31-4962-FAC1-46D1-C1B0EC062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54C00A3-C3FA-FB8A-021C-F0E5D21B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1AF6774-F138-0A0F-6079-2B669E43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173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713BD39-AE6B-9B08-196A-E8717793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D26DCC2-32EB-C0DE-615F-7F4C0C6E08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1173817-C062-53E1-6270-D6597F1AB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268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949E9-DB79-5D5A-7A21-3514E57A3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78A98C2-1487-FFDE-7EF2-837AB269F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1EA396-2250-D15D-46AD-D52A404F3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20ECA4-0150-69EB-B9DC-685A2B405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18356E-7903-3823-0F93-C38E5F1F7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96747FD-C8A5-52CB-1A2F-6EC82564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6906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009893-674C-7B64-9738-4B6FF11C9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D88C428-D118-64C3-8923-F51081C971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E21B9DA-EDBD-DF8C-83BD-A3B9688850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54681BC-A692-61E4-21A5-9A7BFAE71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F559DDB-9D37-1585-9687-1A91FFE16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2872CD-2918-5852-84CD-849DC80AB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3983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23BC33-8367-1A40-CB53-7CAFA8977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56FA3D1-B2B7-66C4-4FE6-2F9704F21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9925701-4254-D6F0-F724-3E851C974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46E840-33CF-4ABF-80A7-05E062C50555}" type="datetimeFigureOut">
              <a:rPr lang="fr-FR" smtClean="0"/>
              <a:t>27/05/2025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D69682A-5A0A-2B90-2322-43EBA88DF5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497B86-7892-B4A3-5B97-CF212D5EF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FD493C-9D06-4B45-AAFA-90D4B335450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7323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3FBAB-9F9C-E9EB-BDD0-320A995A03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46EA4F8-C52A-32B8-0ABC-413CECAF4D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726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A3D7AB-429B-7515-280C-B0690E75E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</a:t>
            </a:r>
            <a:r>
              <a:rPr lang="fr-FR" dirty="0" err="1"/>
              <a:t>Eleve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0CCBD9-73C0-3E11-1257-AFFFF38BF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Nom</a:t>
            </a:r>
          </a:p>
          <a:p>
            <a:r>
              <a:rPr lang="fr-FR" dirty="0"/>
              <a:t>Prénom</a:t>
            </a:r>
          </a:p>
          <a:p>
            <a:r>
              <a:rPr lang="fr-FR" dirty="0"/>
              <a:t>Numéro</a:t>
            </a:r>
          </a:p>
          <a:p>
            <a:r>
              <a:rPr lang="fr-FR" dirty="0"/>
              <a:t>Année Concours</a:t>
            </a:r>
          </a:p>
          <a:p>
            <a:r>
              <a:rPr lang="fr-FR" dirty="0"/>
              <a:t>5/2</a:t>
            </a:r>
          </a:p>
        </p:txBody>
      </p:sp>
    </p:spTree>
    <p:extLst>
      <p:ext uri="{BB962C8B-B14F-4D97-AF65-F5344CB8AC3E}">
        <p14:creationId xmlns:p14="http://schemas.microsoft.com/office/powerpoint/2010/main" val="1268473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F79FBA-0E4E-EC5A-85D6-58B4FF3E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</a:t>
            </a:r>
            <a:r>
              <a:rPr lang="fr-FR" dirty="0" err="1"/>
              <a:t>ecole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83D8F41-8B53-EF0F-E09C-6A3CE3BE2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Ecole</a:t>
            </a:r>
          </a:p>
          <a:p>
            <a:r>
              <a:rPr lang="fr-FR" dirty="0"/>
              <a:t>Groupe</a:t>
            </a:r>
          </a:p>
          <a:p>
            <a:r>
              <a:rPr lang="fr-FR" dirty="0"/>
              <a:t>Matières, et coef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0025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98DD09-F7C9-368F-FCE3-ECB8B37DE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PSI X-Notes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1BE6D6-6938-06B4-DF70-C009E7113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Numéro</a:t>
            </a:r>
          </a:p>
          <a:p>
            <a:r>
              <a:rPr lang="fr-FR" sz="1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Année</a:t>
            </a:r>
          </a:p>
          <a:p>
            <a:r>
              <a:rPr lang="fr-FR" sz="1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Barre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Nom</a:t>
            </a:r>
            <a:endParaRPr lang="fr-FR" sz="1800" b="1" dirty="0">
              <a:latin typeface="Franklin Gothic Book" panose="020B0503020102020204" pitchFamily="34" charset="0"/>
            </a:endParaRP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Prénom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Statut	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Total écrit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Moyenne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Compo. de mathématiques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Français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Compo. de sciences industrielles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Compo. de physique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Compo. de modélisation en sc. phys. et sc. de </a:t>
            </a:r>
            <a:r>
              <a:rPr lang="fr-FR" sz="1800" b="1" i="0" u="none" strike="noStrike" dirty="0" err="1">
                <a:effectLst/>
                <a:latin typeface="Franklin Gothic Book" panose="020B0503020102020204" pitchFamily="34" charset="0"/>
              </a:rPr>
              <a:t>l'ing</a:t>
            </a:r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. 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Langue vivante étrangère </a:t>
            </a:r>
          </a:p>
          <a:p>
            <a:r>
              <a:rPr lang="fr-FR" sz="1800" b="1" i="0" u="none" strike="noStrike" dirty="0">
                <a:effectLst/>
                <a:latin typeface="Franklin Gothic Book" panose="020B0503020102020204" pitchFamily="34" charset="0"/>
              </a:rPr>
              <a:t>Informatique</a:t>
            </a:r>
          </a:p>
        </p:txBody>
      </p:sp>
    </p:spTree>
    <p:extLst>
      <p:ext uri="{BB962C8B-B14F-4D97-AF65-F5344CB8AC3E}">
        <p14:creationId xmlns:p14="http://schemas.microsoft.com/office/powerpoint/2010/main" val="3058477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34A49F-8F7E-9F39-1877-5F00EA9EB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PSI ENS ULM Notes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7C87C9A-89E4-84CE-FB4D-A538EB773F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FR" dirty="0"/>
              <a:t>Numéro</a:t>
            </a:r>
          </a:p>
          <a:p>
            <a:r>
              <a:rPr lang="fr-FR" sz="2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Année</a:t>
            </a:r>
          </a:p>
          <a:p>
            <a:r>
              <a:rPr lang="fr-FR" sz="2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Barre</a:t>
            </a:r>
            <a:r>
              <a:rPr lang="fr-FR" dirty="0"/>
              <a:t>	</a:t>
            </a:r>
          </a:p>
          <a:p>
            <a:r>
              <a:rPr lang="fr-FR" dirty="0"/>
              <a:t>Nom	</a:t>
            </a:r>
          </a:p>
          <a:p>
            <a:r>
              <a:rPr lang="fr-FR" dirty="0"/>
              <a:t>Prénom	</a:t>
            </a:r>
          </a:p>
          <a:p>
            <a:r>
              <a:rPr lang="fr-FR" dirty="0"/>
              <a:t>Statut	</a:t>
            </a:r>
          </a:p>
          <a:p>
            <a:r>
              <a:rPr lang="fr-FR" dirty="0"/>
              <a:t>Total écrit	</a:t>
            </a:r>
          </a:p>
          <a:p>
            <a:r>
              <a:rPr lang="fr-FR" dirty="0"/>
              <a:t>Moyenne	</a:t>
            </a:r>
          </a:p>
          <a:p>
            <a:r>
              <a:rPr lang="fr-FR" dirty="0"/>
              <a:t>Compo. de mathématiques	</a:t>
            </a:r>
          </a:p>
          <a:p>
            <a:r>
              <a:rPr lang="fr-FR" dirty="0"/>
              <a:t>Français	</a:t>
            </a:r>
          </a:p>
          <a:p>
            <a:r>
              <a:rPr lang="fr-FR" dirty="0"/>
              <a:t>Compo. de physique Ulm	</a:t>
            </a:r>
          </a:p>
          <a:p>
            <a:r>
              <a:rPr lang="fr-FR" dirty="0"/>
              <a:t>Compo. de modélisation en sc. phys. et sc. de </a:t>
            </a:r>
            <a:r>
              <a:rPr lang="fr-FR" dirty="0" err="1"/>
              <a:t>l'ing</a:t>
            </a:r>
            <a:r>
              <a:rPr lang="fr-FR" dirty="0"/>
              <a:t>.	</a:t>
            </a:r>
          </a:p>
          <a:p>
            <a:r>
              <a:rPr lang="fr-FR" dirty="0"/>
              <a:t>Langue vivante étrangère 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68129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080D1F-E958-4B8C-2E84-BB4E43FB4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PSI ENS PS Notes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419FB0-5496-CCA8-7683-F33CA0292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Numéro</a:t>
            </a:r>
          </a:p>
          <a:p>
            <a:r>
              <a:rPr lang="fr-FR" sz="2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Année</a:t>
            </a:r>
          </a:p>
          <a:p>
            <a:r>
              <a:rPr lang="fr-FR" sz="2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Barre</a:t>
            </a:r>
            <a:r>
              <a:rPr lang="fr-FR" dirty="0"/>
              <a:t>	</a:t>
            </a:r>
          </a:p>
          <a:p>
            <a:r>
              <a:rPr lang="fr-FR" dirty="0"/>
              <a:t>Nom</a:t>
            </a:r>
          </a:p>
          <a:p>
            <a:r>
              <a:rPr lang="fr-FR" dirty="0"/>
              <a:t>Prénom	</a:t>
            </a:r>
          </a:p>
          <a:p>
            <a:r>
              <a:rPr lang="fr-FR" dirty="0"/>
              <a:t>Statut	</a:t>
            </a:r>
          </a:p>
          <a:p>
            <a:r>
              <a:rPr lang="fr-FR" dirty="0"/>
              <a:t>Total écrit</a:t>
            </a:r>
          </a:p>
          <a:p>
            <a:r>
              <a:rPr lang="fr-FR" dirty="0"/>
              <a:t>Moyenne	</a:t>
            </a:r>
          </a:p>
          <a:p>
            <a:r>
              <a:rPr lang="fr-FR" dirty="0"/>
              <a:t>Compo. de mathématiques	</a:t>
            </a:r>
          </a:p>
          <a:p>
            <a:r>
              <a:rPr lang="fr-FR" dirty="0"/>
              <a:t>Français	</a:t>
            </a:r>
          </a:p>
          <a:p>
            <a:r>
              <a:rPr lang="fr-FR" dirty="0"/>
              <a:t>Compo. de sciences industrielles	</a:t>
            </a:r>
          </a:p>
          <a:p>
            <a:r>
              <a:rPr lang="fr-FR" dirty="0"/>
              <a:t>Compo. de physique	</a:t>
            </a:r>
          </a:p>
          <a:p>
            <a:r>
              <a:rPr lang="fr-FR" dirty="0"/>
              <a:t>Compo. de modélisation en sc. phys. et sc. de </a:t>
            </a:r>
            <a:r>
              <a:rPr lang="fr-FR" dirty="0" err="1"/>
              <a:t>l'ing</a:t>
            </a:r>
            <a:r>
              <a:rPr lang="fr-FR" dirty="0"/>
              <a:t>.	</a:t>
            </a:r>
          </a:p>
          <a:p>
            <a:r>
              <a:rPr lang="fr-FR" dirty="0"/>
              <a:t>Langue vivante étrangère </a:t>
            </a:r>
          </a:p>
          <a:p>
            <a:r>
              <a:rPr lang="fr-FR" dirty="0"/>
              <a:t>Informatique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97837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2821E1-C39A-AB57-53BE-6E49D3F10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F899BA-E211-735D-DD66-923A008B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PSI </a:t>
            </a:r>
            <a:r>
              <a:rPr lang="fr-FR"/>
              <a:t>ENS Rennes </a:t>
            </a:r>
            <a:r>
              <a:rPr lang="fr-FR" dirty="0"/>
              <a:t>Notes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5FDEF19-AD7A-D594-42C2-55CE41127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Numéro</a:t>
            </a:r>
          </a:p>
          <a:p>
            <a:r>
              <a:rPr lang="fr-FR" sz="2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Année</a:t>
            </a:r>
          </a:p>
          <a:p>
            <a:r>
              <a:rPr lang="fr-FR" sz="2800" b="1" i="0" u="none" strike="noStrike" dirty="0">
                <a:solidFill>
                  <a:srgbClr val="C00000"/>
                </a:solidFill>
                <a:effectLst/>
                <a:latin typeface="Franklin Gothic Book" panose="020B0503020102020204" pitchFamily="34" charset="0"/>
              </a:rPr>
              <a:t>Barre</a:t>
            </a:r>
            <a:r>
              <a:rPr lang="fr-FR" dirty="0"/>
              <a:t>	</a:t>
            </a:r>
          </a:p>
          <a:p>
            <a:r>
              <a:rPr lang="fr-FR" dirty="0"/>
              <a:t>Nom</a:t>
            </a:r>
          </a:p>
          <a:p>
            <a:r>
              <a:rPr lang="fr-FR" dirty="0"/>
              <a:t>Prénom	</a:t>
            </a:r>
          </a:p>
          <a:p>
            <a:r>
              <a:rPr lang="fr-FR" dirty="0"/>
              <a:t>Statut	</a:t>
            </a:r>
          </a:p>
          <a:p>
            <a:r>
              <a:rPr lang="fr-FR" dirty="0"/>
              <a:t>Total écrit</a:t>
            </a:r>
          </a:p>
          <a:p>
            <a:r>
              <a:rPr lang="fr-FR" dirty="0"/>
              <a:t>Moyenne	</a:t>
            </a:r>
          </a:p>
          <a:p>
            <a:r>
              <a:rPr lang="fr-FR" dirty="0"/>
              <a:t>Compo. de mathématiques	</a:t>
            </a:r>
          </a:p>
          <a:p>
            <a:r>
              <a:rPr lang="fr-FR" dirty="0"/>
              <a:t>Français	</a:t>
            </a:r>
          </a:p>
          <a:p>
            <a:r>
              <a:rPr lang="fr-FR" dirty="0"/>
              <a:t>Compo. de sciences industrielles	</a:t>
            </a:r>
          </a:p>
          <a:p>
            <a:r>
              <a:rPr lang="fr-FR" dirty="0"/>
              <a:t>Compo. de physique	</a:t>
            </a:r>
          </a:p>
          <a:p>
            <a:r>
              <a:rPr lang="fr-FR" dirty="0"/>
              <a:t>Compo. de modélisation en sc. phys. et sc. de </a:t>
            </a:r>
            <a:r>
              <a:rPr lang="fr-FR" dirty="0" err="1"/>
              <a:t>l'ing</a:t>
            </a:r>
            <a:r>
              <a:rPr lang="fr-FR" dirty="0"/>
              <a:t>.	</a:t>
            </a:r>
          </a:p>
          <a:p>
            <a:r>
              <a:rPr lang="fr-FR" dirty="0"/>
              <a:t>Langue vivante étrangère </a:t>
            </a:r>
          </a:p>
          <a:p>
            <a:r>
              <a:rPr lang="fr-FR" dirty="0"/>
              <a:t>Informatique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5606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AA65C3-CDB7-C58F-9E77-03FA06DF9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6CB9AD-46E8-2880-E855-2EF99444C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5253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A4C1753-F3DF-4F45-3909-28384C08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Statistiques par classe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2F5E56-E201-59B7-D63D-7BAA4569E6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Entrée : classe</a:t>
            </a:r>
          </a:p>
          <a:p>
            <a:r>
              <a:rPr lang="fr-FR" dirty="0"/>
              <a:t>Sorties :</a:t>
            </a:r>
          </a:p>
          <a:p>
            <a:pPr lvl="1"/>
            <a:r>
              <a:rPr lang="fr-FR" dirty="0"/>
              <a:t>Concours : Pourcentage d’admissible</a:t>
            </a:r>
          </a:p>
          <a:p>
            <a:pPr lvl="1"/>
            <a:r>
              <a:rPr lang="fr-FR" dirty="0"/>
              <a:t>Moyenne par discipline de la classe</a:t>
            </a:r>
          </a:p>
          <a:p>
            <a:pPr lvl="1"/>
            <a:r>
              <a:rPr lang="fr-FR" dirty="0"/>
              <a:t>Moyenne nationale</a:t>
            </a:r>
          </a:p>
          <a:p>
            <a:pPr lvl="1"/>
            <a:r>
              <a:rPr lang="fr-FR" dirty="0"/>
              <a:t>Tableau de notes par élève</a:t>
            </a:r>
          </a:p>
          <a:p>
            <a:pPr lvl="1"/>
            <a:r>
              <a:rPr lang="fr-FR" dirty="0"/>
              <a:t>Ecart à la barre</a:t>
            </a:r>
          </a:p>
          <a:p>
            <a:pPr lvl="1"/>
            <a:endParaRPr lang="fr-FR" dirty="0"/>
          </a:p>
          <a:p>
            <a:pPr lvl="2"/>
            <a:endParaRPr lang="fr-FR" dirty="0"/>
          </a:p>
          <a:p>
            <a:pPr lvl="1"/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6866518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255</Words>
  <Application>Microsoft Office PowerPoint</Application>
  <PresentationFormat>Grand écran</PresentationFormat>
  <Paragraphs>83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Franklin Gothic Book</vt:lpstr>
      <vt:lpstr>Thème Office</vt:lpstr>
      <vt:lpstr>Présentation PowerPoint</vt:lpstr>
      <vt:lpstr>Table Eleve</vt:lpstr>
      <vt:lpstr>Table ecole</vt:lpstr>
      <vt:lpstr>Table PSI X-Notes </vt:lpstr>
      <vt:lpstr>Table PSI ENS ULM Notes</vt:lpstr>
      <vt:lpstr>Table PSI ENS PS Notes</vt:lpstr>
      <vt:lpstr>Table PSI ENS Rennes Notes</vt:lpstr>
      <vt:lpstr>Présentation PowerPoint</vt:lpstr>
      <vt:lpstr>Statistiques par classe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Xavier Pessoles</dc:creator>
  <cp:lastModifiedBy>Xavier Pessoles</cp:lastModifiedBy>
  <cp:revision>5</cp:revision>
  <dcterms:created xsi:type="dcterms:W3CDTF">2025-05-27T13:16:01Z</dcterms:created>
  <dcterms:modified xsi:type="dcterms:W3CDTF">2025-05-27T14:54:22Z</dcterms:modified>
</cp:coreProperties>
</file>