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30/05/2018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30/05/2018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30/05/2018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30/05/2018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30/05/2018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30/05/2018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30/05/2018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262" y="0"/>
            <a:ext cx="5688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`</a:t>
            </a:r>
            <a:r>
              <a:rPr lang="en-US" b="1" dirty="0" err="1"/>
              <a:t>eleve_competences</a:t>
            </a:r>
            <a:r>
              <a:rPr lang="en-US" dirty="0"/>
              <a:t>` (</a:t>
            </a:r>
          </a:p>
          <a:p>
            <a:r>
              <a:rPr lang="en-US" dirty="0"/>
              <a:t>	`</a:t>
            </a:r>
            <a:r>
              <a:rPr lang="en-US" dirty="0" err="1"/>
              <a:t>id_eleve</a:t>
            </a:r>
            <a:r>
              <a:rPr lang="en-US" dirty="0"/>
              <a:t>`	INTEGER NOT NULL,</a:t>
            </a:r>
          </a:p>
          <a:p>
            <a:r>
              <a:rPr lang="en-US" dirty="0"/>
              <a:t>	`</a:t>
            </a:r>
            <a:r>
              <a:rPr lang="en-US" dirty="0" err="1"/>
              <a:t>id_competence</a:t>
            </a:r>
            <a:r>
              <a:rPr lang="en-US" dirty="0"/>
              <a:t>`	TEXT NOT NULL,</a:t>
            </a:r>
          </a:p>
          <a:p>
            <a:r>
              <a:rPr lang="en-US" dirty="0"/>
              <a:t>	`</a:t>
            </a:r>
            <a:r>
              <a:rPr lang="en-US" dirty="0" err="1"/>
              <a:t>id_ds</a:t>
            </a:r>
            <a:r>
              <a:rPr lang="en-US" dirty="0"/>
              <a:t>`	INTEGER NOT NULL,</a:t>
            </a:r>
          </a:p>
          <a:p>
            <a:r>
              <a:rPr lang="en-US" dirty="0"/>
              <a:t>	`</a:t>
            </a:r>
            <a:r>
              <a:rPr lang="en-US" dirty="0" err="1"/>
              <a:t>reussite</a:t>
            </a:r>
            <a:r>
              <a:rPr lang="en-US" dirty="0"/>
              <a:t>`	INTEGER NOT NULL</a:t>
            </a:r>
          </a:p>
          <a:p>
            <a:r>
              <a:rPr lang="en-US" dirty="0"/>
              <a:t>);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754326"/>
            <a:ext cx="5688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`ds` (</a:t>
            </a:r>
          </a:p>
          <a:p>
            <a:r>
              <a:rPr lang="en-US" dirty="0"/>
              <a:t>	`</a:t>
            </a:r>
            <a:r>
              <a:rPr lang="en-US" dirty="0" err="1"/>
              <a:t>id_ds</a:t>
            </a:r>
            <a:r>
              <a:rPr lang="en-US" dirty="0"/>
              <a:t>`	INTEGER NOT NULL,</a:t>
            </a:r>
          </a:p>
          <a:p>
            <a:r>
              <a:rPr lang="en-US" dirty="0"/>
              <a:t>	`date`	REAL,</a:t>
            </a:r>
          </a:p>
          <a:p>
            <a:r>
              <a:rPr lang="en-US" dirty="0"/>
              <a:t>	`</a:t>
            </a:r>
            <a:r>
              <a:rPr lang="en-US" dirty="0" err="1"/>
              <a:t>id_comp</a:t>
            </a:r>
            <a:r>
              <a:rPr lang="en-US" dirty="0"/>
              <a:t>`	INTEGER,</a:t>
            </a:r>
          </a:p>
          <a:p>
            <a:r>
              <a:rPr lang="en-US" dirty="0"/>
              <a:t>	`</a:t>
            </a:r>
            <a:r>
              <a:rPr lang="en-US" dirty="0" err="1"/>
              <a:t>numero</a:t>
            </a:r>
            <a:r>
              <a:rPr lang="en-US" dirty="0"/>
              <a:t>`	INTEGER</a:t>
            </a:r>
          </a:p>
          <a:p>
            <a:r>
              <a:rPr lang="en-US" dirty="0"/>
              <a:t>);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262" y="3508652"/>
            <a:ext cx="81201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`</a:t>
            </a:r>
            <a:r>
              <a:rPr lang="en-US" dirty="0" err="1"/>
              <a:t>eleves</a:t>
            </a:r>
            <a:r>
              <a:rPr lang="en-US" dirty="0"/>
              <a:t>` (</a:t>
            </a:r>
          </a:p>
          <a:p>
            <a:r>
              <a:rPr lang="en-US" dirty="0"/>
              <a:t>	`</a:t>
            </a:r>
            <a:r>
              <a:rPr lang="en-US" dirty="0" err="1"/>
              <a:t>id_eleve</a:t>
            </a:r>
            <a:r>
              <a:rPr lang="en-US" dirty="0"/>
              <a:t>`	INTEGER NOT NULL PRIMARY KEY AUTOINCREMENT UNIQUE,</a:t>
            </a:r>
          </a:p>
          <a:p>
            <a:r>
              <a:rPr lang="en-US" dirty="0"/>
              <a:t>	`nom`	TEXT NOT NULL,</a:t>
            </a:r>
          </a:p>
          <a:p>
            <a:r>
              <a:rPr lang="en-US" dirty="0"/>
              <a:t>	`</a:t>
            </a:r>
            <a:r>
              <a:rPr lang="en-US" dirty="0" err="1"/>
              <a:t>prenom</a:t>
            </a:r>
            <a:r>
              <a:rPr lang="en-US" dirty="0"/>
              <a:t>`	TEXT NOT NULL,</a:t>
            </a:r>
          </a:p>
          <a:p>
            <a:r>
              <a:rPr lang="en-US" dirty="0"/>
              <a:t>	`naissance`	TEXT,</a:t>
            </a:r>
          </a:p>
          <a:p>
            <a:r>
              <a:rPr lang="en-US" dirty="0"/>
              <a:t>	`</a:t>
            </a:r>
            <a:r>
              <a:rPr lang="en-US" dirty="0" err="1"/>
              <a:t>lycee_bac</a:t>
            </a:r>
            <a:r>
              <a:rPr lang="en-US" dirty="0"/>
              <a:t>`	TEXT,</a:t>
            </a:r>
          </a:p>
          <a:p>
            <a:r>
              <a:rPr lang="en-US" dirty="0"/>
              <a:t>	`</a:t>
            </a:r>
            <a:r>
              <a:rPr lang="en-US" dirty="0" err="1"/>
              <a:t>annee_integration</a:t>
            </a:r>
            <a:r>
              <a:rPr lang="en-US" dirty="0"/>
              <a:t>`	NUMERIC,</a:t>
            </a:r>
          </a:p>
          <a:p>
            <a:r>
              <a:rPr lang="en-US" dirty="0"/>
              <a:t>	`</a:t>
            </a:r>
            <a:r>
              <a:rPr lang="en-US" dirty="0" err="1"/>
              <a:t>ecole_integree</a:t>
            </a:r>
            <a:r>
              <a:rPr lang="en-US" dirty="0"/>
              <a:t>`	TEXT,</a:t>
            </a:r>
          </a:p>
          <a:p>
            <a:r>
              <a:rPr lang="en-US" dirty="0"/>
              <a:t>	`job`	TEXT,</a:t>
            </a:r>
          </a:p>
          <a:p>
            <a:r>
              <a:rPr lang="en-US" dirty="0"/>
              <a:t>	`mail`	TEXT NOT NULL</a:t>
            </a:r>
          </a:p>
          <a:p>
            <a:r>
              <a:rPr lang="en-US" dirty="0"/>
              <a:t>);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277082" y="0"/>
            <a:ext cx="5688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TABLE `</a:t>
            </a:r>
            <a:r>
              <a:rPr lang="en-US" dirty="0" err="1"/>
              <a:t>table_competences</a:t>
            </a:r>
            <a:r>
              <a:rPr lang="en-US" dirty="0"/>
              <a:t>` (</a:t>
            </a:r>
          </a:p>
          <a:p>
            <a:r>
              <a:rPr lang="en-US" dirty="0"/>
              <a:t>	`</a:t>
            </a:r>
            <a:r>
              <a:rPr lang="en-US" dirty="0" err="1"/>
              <a:t>id_competence</a:t>
            </a:r>
            <a:r>
              <a:rPr lang="en-US" dirty="0"/>
              <a:t>`	TEXT NOT NULL,</a:t>
            </a:r>
          </a:p>
          <a:p>
            <a:r>
              <a:rPr lang="en-US" dirty="0"/>
              <a:t>	`</a:t>
            </a:r>
            <a:r>
              <a:rPr lang="en-US" dirty="0" err="1"/>
              <a:t>nom_long</a:t>
            </a:r>
            <a:r>
              <a:rPr lang="en-US" dirty="0"/>
              <a:t>`	TEXT,</a:t>
            </a:r>
          </a:p>
          <a:p>
            <a:r>
              <a:rPr lang="en-US" dirty="0"/>
              <a:t>	`</a:t>
            </a:r>
            <a:r>
              <a:rPr lang="en-US" dirty="0" err="1"/>
              <a:t>nom_court</a:t>
            </a:r>
            <a:r>
              <a:rPr lang="en-US" dirty="0"/>
              <a:t>`	TEXT,</a:t>
            </a:r>
          </a:p>
          <a:p>
            <a:r>
              <a:rPr lang="en-US" dirty="0"/>
              <a:t>	PRIMARY KEY(`</a:t>
            </a:r>
            <a:r>
              <a:rPr lang="en-US" dirty="0" err="1"/>
              <a:t>id_competence</a:t>
            </a:r>
            <a:r>
              <a:rPr lang="en-US" dirty="0"/>
              <a:t>`)</a:t>
            </a:r>
          </a:p>
          <a:p>
            <a:r>
              <a:rPr lang="en-US" dirty="0"/>
              <a:t>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401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Remplissage de la table élève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Chaque année : </a:t>
            </a:r>
          </a:p>
          <a:p>
            <a:pPr lvl="1"/>
            <a:r>
              <a:rPr lang="fr-FR" dirty="0" smtClean="0"/>
              <a:t>Liste des élèves sous format : </a:t>
            </a:r>
          </a:p>
          <a:p>
            <a:pPr lvl="2"/>
            <a:r>
              <a:rPr lang="fr-FR" dirty="0" smtClean="0"/>
              <a:t>Nom, </a:t>
            </a:r>
            <a:r>
              <a:rPr lang="fr-FR" dirty="0" err="1" smtClean="0"/>
              <a:t>prenom</a:t>
            </a:r>
            <a:r>
              <a:rPr lang="fr-FR" dirty="0" smtClean="0"/>
              <a:t>, naissance, </a:t>
            </a:r>
            <a:r>
              <a:rPr lang="fr-FR" dirty="0" err="1" smtClean="0"/>
              <a:t>lycee_bac</a:t>
            </a:r>
            <a:r>
              <a:rPr lang="fr-FR" dirty="0" smtClean="0"/>
              <a:t>, `</a:t>
            </a:r>
            <a:r>
              <a:rPr lang="fr-FR" dirty="0" err="1" smtClean="0"/>
              <a:t>annee_integration</a:t>
            </a:r>
            <a:r>
              <a:rPr lang="fr-FR" dirty="0" smtClean="0"/>
              <a:t>, `</a:t>
            </a:r>
            <a:r>
              <a:rPr lang="fr-FR" dirty="0" err="1" smtClean="0"/>
              <a:t>ecole_integree</a:t>
            </a:r>
            <a:r>
              <a:rPr lang="fr-FR" dirty="0" smtClean="0"/>
              <a:t>`, `job`, `mail`</a:t>
            </a:r>
          </a:p>
          <a:p>
            <a:pPr lvl="1"/>
            <a:r>
              <a:rPr lang="fr-FR" dirty="0" smtClean="0"/>
              <a:t>Un script python doit remplir la base élève. Un id est donné automatiquement</a:t>
            </a:r>
          </a:p>
          <a:p>
            <a:pPr lvl="1"/>
            <a:r>
              <a:rPr lang="fr-FR" dirty="0" smtClean="0"/>
              <a:t>L’année correspond à l’année de passage des concours. 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929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Remplissage de la </a:t>
            </a:r>
            <a:r>
              <a:rPr lang="fr-FR" smtClean="0"/>
              <a:t>table otes_DS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chaque DS, le fichier de note doit comprendre : </a:t>
            </a:r>
          </a:p>
          <a:p>
            <a:pPr lvl="1"/>
            <a:r>
              <a:rPr lang="fr-FR" dirty="0" err="1" smtClean="0"/>
              <a:t>Id_eleve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27190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98</Words>
  <Application>Microsoft Office PowerPoint</Application>
  <PresentationFormat>Affichage à l'écran (4:3)</PresentationFormat>
  <Paragraphs>38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Remplissage de la table élève</vt:lpstr>
      <vt:lpstr>Remplissage de la table otes_DS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</cp:revision>
  <dcterms:created xsi:type="dcterms:W3CDTF">2018-05-30T14:53:03Z</dcterms:created>
  <dcterms:modified xsi:type="dcterms:W3CDTF">2018-05-30T15:33:37Z</dcterms:modified>
</cp:coreProperties>
</file>