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B12B3-B723-4C68-B55E-86EAD0F90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9EB319-D126-4EDE-BFE2-F8950D3BF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42F975-E7A7-4136-AAC5-D6B81ADB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38756B-260B-4084-8336-DBCDE651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1E061A-673D-4E69-BB74-4039E307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25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EF31A-C039-40C7-AB57-8B264FD8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68E33B-6D80-40FB-BB97-FB896B5C3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48EC3B-B46A-4612-A452-A365D3AF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12E453-F2FB-49F6-A187-971F085A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144500-B4FA-42B6-A6EE-D2B699ED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63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70C473-B382-46D8-81E4-4162077AB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6737B0-FF81-400E-8096-CE6F2FDC2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2763BC-B6EC-42BC-83BA-BD7E028D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E166B6-AAD2-4F56-943A-D01966DB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9AB155-7BBE-406A-9E22-CE36BB80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72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5909A-43A0-4117-9610-EB490B72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968BC-9150-43EA-95A1-FF3F4FF0E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F85214-6F4E-44C2-8DE5-C9220DDA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76AE52-3E06-4D94-8E54-F9047134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C73B6C-74AD-485F-94D2-C309748A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5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41B97-43E2-4F56-8B4D-751E8E7F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31F568-FC70-4DFD-8927-0FE61A43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675F2C-164C-4ED6-A6B2-F164B138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307F02-43B5-4424-BC59-6C69B444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25EDD9-612E-4B90-B9C1-4AC4D0DA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5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5D10D9-73C1-48D0-82FE-A4B4539A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5E9933-B5FE-494E-8CC7-96A234156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E589E5-4182-428B-BE20-0CA8C0054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1F30AC-32D4-4702-AC16-95C3F1B8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37EC91-31C1-4BA7-9D1B-1AEF9BA5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CDE4B2-F62D-418C-8436-23D2B579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78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77009-8B02-478C-8488-10A06CD5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5C047E-37F3-44D1-AA2D-FFEBC6C5D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CC4FC4-20DD-4E20-ADBF-99DB90E0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4BD1AD-7B74-46EE-BDFF-722CD71E0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A170D60-E2B0-4AD5-82D7-8705C27E3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E7F644-6DB3-44FD-A401-16F8A85C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A115F9-A1BE-4697-B673-D5C09639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9A0A2A1-66B1-418A-9BEF-62197518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5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78DBC-797E-4158-BE4B-A3757897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C53824-D702-49FE-A27B-68D5538C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DD70D7-6ECC-4736-8B00-FABA5DA6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A67786-1DA5-47D2-B1FB-9FD04EE5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14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705EEAE-79AF-4861-A3A0-94017629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46B3A5A-C0D2-4856-A630-8D0D0949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633349-38BA-43F4-977A-C3BE1012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41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699BA-B501-4742-A62D-425AAAEC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1F55D7-538C-476A-808D-1AB9C06D1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A211B4-11BF-4828-929E-99D45734F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DE0699-0560-4AFE-97FD-67D75366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E85278-578F-4DCF-B456-9028D7D3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F0B183-FAB9-4B2E-9A03-4A8CC479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81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466D4-D79F-416C-837D-03592BC2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1538E67-8031-41BE-9245-27213FBDB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C9B548-B6FA-4B44-B611-A3AE0712A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9087A4-0CD7-4598-BFF8-53D8F2CB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8C23F0-3F63-4948-B7EA-2129F6FF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267A26-DDCD-455E-91B9-B74A4E76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368A6C1-88F1-4E85-BE5E-79EE7B2F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BDD137-5C88-49C0-A8C3-A4A8D5013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A16B69-F4B1-4A51-B367-D97EBF60F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6378E-A54B-4198-9326-A950FFA5F27A}" type="datetimeFigureOut">
              <a:rPr lang="fr-FR" smtClean="0"/>
              <a:t>01/06/2019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0D1FD-9A26-442D-B121-8BD206D31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D21893-B1B5-4607-A5AE-44CC7D745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84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536E9F-0BE2-4A84-9DC2-0DD77E3BFBD5}"/>
                  </a:ext>
                </a:extLst>
              </p:cNvPr>
              <p:cNvSpPr/>
              <p:nvPr/>
            </p:nvSpPr>
            <p:spPr>
              <a:xfrm>
                <a:off x="2570480" y="3139440"/>
                <a:ext cx="843280" cy="5791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536E9F-0BE2-4A84-9DC2-0DD77E3BF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480" y="3139440"/>
                <a:ext cx="843280" cy="579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8662BED-764D-4F88-8AEF-80E6A4514BCC}"/>
                  </a:ext>
                </a:extLst>
              </p:cNvPr>
              <p:cNvSpPr txBox="1"/>
              <p:nvPr/>
            </p:nvSpPr>
            <p:spPr>
              <a:xfrm>
                <a:off x="6024880" y="2917428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8662BED-764D-4F88-8AEF-80E6A4514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80" y="2917428"/>
                <a:ext cx="83312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A18845D-32F4-4D38-9540-C109B81CC6A8}"/>
              </a:ext>
            </a:extLst>
          </p:cNvPr>
          <p:cNvCxnSpPr>
            <a:cxnSpLocks/>
          </p:cNvCxnSpPr>
          <p:nvPr/>
        </p:nvCxnSpPr>
        <p:spPr>
          <a:xfrm>
            <a:off x="3413760" y="342900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rganigramme : Jonction de sommaire 7">
            <a:extLst>
              <a:ext uri="{FF2B5EF4-FFF2-40B4-BE49-F238E27FC236}">
                <a16:creationId xmlns:a16="http://schemas.microsoft.com/office/drawing/2014/main" id="{EA319DA2-A06F-4A4E-8910-688B79782223}"/>
              </a:ext>
            </a:extLst>
          </p:cNvPr>
          <p:cNvSpPr/>
          <p:nvPr/>
        </p:nvSpPr>
        <p:spPr>
          <a:xfrm>
            <a:off x="3921760" y="3286760"/>
            <a:ext cx="284480" cy="28448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E43FABD-5530-45DF-BA25-45EE01D68CA5}"/>
              </a:ext>
            </a:extLst>
          </p:cNvPr>
          <p:cNvCxnSpPr>
            <a:cxnSpLocks/>
          </p:cNvCxnSpPr>
          <p:nvPr/>
        </p:nvCxnSpPr>
        <p:spPr>
          <a:xfrm>
            <a:off x="2062480" y="342900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626BAA4-0142-41E3-87DB-A0F2300A2932}"/>
              </a:ext>
            </a:extLst>
          </p:cNvPr>
          <p:cNvCxnSpPr>
            <a:cxnSpLocks/>
          </p:cNvCxnSpPr>
          <p:nvPr/>
        </p:nvCxnSpPr>
        <p:spPr>
          <a:xfrm>
            <a:off x="4206240" y="342392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F5D882-716A-43D1-A9D1-24E43AEB3E91}"/>
                  </a:ext>
                </a:extLst>
              </p:cNvPr>
              <p:cNvSpPr/>
              <p:nvPr/>
            </p:nvSpPr>
            <p:spPr>
              <a:xfrm>
                <a:off x="4714240" y="3134360"/>
                <a:ext cx="843280" cy="5791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F5D882-716A-43D1-A9D1-24E43AEB3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240" y="3134360"/>
                <a:ext cx="843280" cy="5791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3379A41-FEFE-4DAE-B449-22DEB28D226C}"/>
              </a:ext>
            </a:extLst>
          </p:cNvPr>
          <p:cNvCxnSpPr>
            <a:cxnSpLocks/>
          </p:cNvCxnSpPr>
          <p:nvPr/>
        </p:nvCxnSpPr>
        <p:spPr>
          <a:xfrm flipV="1">
            <a:off x="5557520" y="3423919"/>
            <a:ext cx="130048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9A3F5F7-C871-4739-9A0B-6A7E05D801D5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4064000" y="3571240"/>
            <a:ext cx="0" cy="78232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C979CF0-85B5-4AAE-950A-4D752EF32542}"/>
              </a:ext>
            </a:extLst>
          </p:cNvPr>
          <p:cNvCxnSpPr>
            <a:cxnSpLocks/>
          </p:cNvCxnSpPr>
          <p:nvPr/>
        </p:nvCxnSpPr>
        <p:spPr>
          <a:xfrm flipV="1">
            <a:off x="6065520" y="3423920"/>
            <a:ext cx="0" cy="92964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430DA05-2764-4805-90CD-26AE11346CAE}"/>
                  </a:ext>
                </a:extLst>
              </p:cNvPr>
              <p:cNvSpPr txBox="1"/>
              <p:nvPr/>
            </p:nvSpPr>
            <p:spPr>
              <a:xfrm>
                <a:off x="3474720" y="2917428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430DA05-2764-4805-90CD-26AE11346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20" y="2917428"/>
                <a:ext cx="83312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D294B8E-8756-41F5-92E4-1233D24591FF}"/>
                  </a:ext>
                </a:extLst>
              </p:cNvPr>
              <p:cNvSpPr txBox="1"/>
              <p:nvPr/>
            </p:nvSpPr>
            <p:spPr>
              <a:xfrm>
                <a:off x="4043680" y="2701251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D294B8E-8756-41F5-92E4-1233D2459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680" y="2701251"/>
                <a:ext cx="83312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A01C9B3-CC6B-4922-A301-33D58D0E481E}"/>
              </a:ext>
            </a:extLst>
          </p:cNvPr>
          <p:cNvCxnSpPr>
            <a:cxnSpLocks/>
          </p:cNvCxnSpPr>
          <p:nvPr/>
        </p:nvCxnSpPr>
        <p:spPr>
          <a:xfrm flipH="1">
            <a:off x="4043680" y="4353560"/>
            <a:ext cx="205232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39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9E2E7A4-D272-4CF5-9E8E-ADE24414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908" y="1219226"/>
            <a:ext cx="7045201" cy="4616801"/>
          </a:xfrm>
          <a:prstGeom prst="rect">
            <a:avLst/>
          </a:prstGeom>
        </p:spPr>
      </p:pic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8F42B9B6-1A27-49A4-AFF9-88834B570CFD}"/>
              </a:ext>
            </a:extLst>
          </p:cNvPr>
          <p:cNvCxnSpPr>
            <a:cxnSpLocks/>
          </p:cNvCxnSpPr>
          <p:nvPr/>
        </p:nvCxnSpPr>
        <p:spPr>
          <a:xfrm flipH="1">
            <a:off x="4675450" y="5613709"/>
            <a:ext cx="721610" cy="7698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B8102938-A5E7-4FD6-8DCE-54FCCA4DF1A9}"/>
              </a:ext>
            </a:extLst>
          </p:cNvPr>
          <p:cNvCxnSpPr>
            <a:cxnSpLocks/>
          </p:cNvCxnSpPr>
          <p:nvPr/>
        </p:nvCxnSpPr>
        <p:spPr>
          <a:xfrm>
            <a:off x="3950484" y="5630505"/>
            <a:ext cx="736303" cy="762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BC8F7D6F-7980-48AB-8F64-13D949CA5CCC}"/>
              </a:ext>
            </a:extLst>
          </p:cNvPr>
          <p:cNvSpPr txBox="1"/>
          <p:nvPr/>
        </p:nvSpPr>
        <p:spPr>
          <a:xfrm rot="18818568">
            <a:off x="3131479" y="5779324"/>
            <a:ext cx="93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Réducteur</a:t>
            </a:r>
          </a:p>
          <a:p>
            <a:pPr algn="ctr"/>
            <a:r>
              <a:rPr lang="fr-FR" sz="1200" dirty="0"/>
              <a:t>frottements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637E73-1396-466C-A184-E21681971506}"/>
              </a:ext>
            </a:extLst>
          </p:cNvPr>
          <p:cNvCxnSpPr>
            <a:cxnSpLocks/>
          </p:cNvCxnSpPr>
          <p:nvPr/>
        </p:nvCxnSpPr>
        <p:spPr>
          <a:xfrm flipH="1">
            <a:off x="1761024" y="5599023"/>
            <a:ext cx="737191" cy="784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1456B8D-6F7E-4C22-ACEC-A0365EDAB279}"/>
                  </a:ext>
                </a:extLst>
              </p:cNvPr>
              <p:cNvSpPr txBox="1"/>
              <p:nvPr/>
            </p:nvSpPr>
            <p:spPr>
              <a:xfrm>
                <a:off x="1278963" y="5371140"/>
                <a:ext cx="10021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1456B8D-6F7E-4C22-ACEC-A0365EDAB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63" y="5371140"/>
                <a:ext cx="1002197" cy="461665"/>
              </a:xfrm>
              <a:prstGeom prst="rect">
                <a:avLst/>
              </a:prstGeom>
              <a:blipFill>
                <a:blip r:embed="rId3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C066E31-462A-49D7-96AF-39E2388CFF76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218215" y="5601973"/>
            <a:ext cx="11236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37BE77B-8F45-4F4A-91C0-2D03ACBC12C0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665909" y="5601973"/>
            <a:ext cx="11236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0E536E7-6A01-4F51-8B5B-1BF1564F33B2}"/>
                  </a:ext>
                </a:extLst>
              </p:cNvPr>
              <p:cNvSpPr txBox="1"/>
              <p:nvPr/>
            </p:nvSpPr>
            <p:spPr>
              <a:xfrm>
                <a:off x="2804682" y="5371139"/>
                <a:ext cx="855875" cy="553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0E536E7-6A01-4F51-8B5B-1BF1564F3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682" y="5371139"/>
                <a:ext cx="855875" cy="553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4829A6C-3F01-41F5-A853-9074B6CA6678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113603" y="5601973"/>
            <a:ext cx="11236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1C8C79F-8AD6-490A-A9A3-6BD406A7C2AE}"/>
                  </a:ext>
                </a:extLst>
              </p:cNvPr>
              <p:cNvSpPr txBox="1"/>
              <p:nvPr/>
            </p:nvSpPr>
            <p:spPr>
              <a:xfrm>
                <a:off x="4226310" y="5371139"/>
                <a:ext cx="9617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1C8C79F-8AD6-490A-A9A3-6BD406A7C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310" y="5371139"/>
                <a:ext cx="961786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76B15993-5F29-4C84-A670-2438D425A777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5561297" y="5601971"/>
            <a:ext cx="11177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DDE52B0-A1E2-4C16-A0F2-BEBDB9794F74}"/>
                  </a:ext>
                </a:extLst>
              </p:cNvPr>
              <p:cNvSpPr txBox="1"/>
              <p:nvPr/>
            </p:nvSpPr>
            <p:spPr>
              <a:xfrm>
                <a:off x="5404273" y="5371139"/>
                <a:ext cx="14318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</a:p>
              <a:p>
                <a:pPr algn="ctr"/>
                <a:r>
                  <a:rPr lang="fr-FR" sz="1200" dirty="0"/>
                  <a:t>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  <a:p>
                <a:pPr algn="ctr"/>
                <a:r>
                  <a:rPr lang="fr-FR" sz="1200" b="1" i="1" dirty="0"/>
                  <a:t>Supposée immobile</a:t>
                </a:r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DDE52B0-A1E2-4C16-A0F2-BEBDB9794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273" y="5371139"/>
                <a:ext cx="1431803" cy="646331"/>
              </a:xfrm>
              <a:prstGeom prst="rect">
                <a:avLst/>
              </a:prstGeom>
              <a:blipFill>
                <a:blip r:embed="rId6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3FBDDD9-A59F-4FF7-B1B3-A9518FD14DA6}"/>
              </a:ext>
            </a:extLst>
          </p:cNvPr>
          <p:cNvCxnSpPr>
            <a:cxnSpLocks/>
          </p:cNvCxnSpPr>
          <p:nvPr/>
        </p:nvCxnSpPr>
        <p:spPr>
          <a:xfrm>
            <a:off x="1052308" y="5599023"/>
            <a:ext cx="727753" cy="784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2F7BE2A7-3940-4B77-8761-8AD9C7BD3779}"/>
              </a:ext>
            </a:extLst>
          </p:cNvPr>
          <p:cNvSpPr/>
          <p:nvPr/>
        </p:nvSpPr>
        <p:spPr>
          <a:xfrm>
            <a:off x="894215" y="5439973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3D084C-33F0-47EF-A359-2C5E57686052}"/>
              </a:ext>
            </a:extLst>
          </p:cNvPr>
          <p:cNvSpPr/>
          <p:nvPr/>
        </p:nvSpPr>
        <p:spPr>
          <a:xfrm>
            <a:off x="5237297" y="5439973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B945868-AB9C-46DD-84ED-6BBEABB39CDD}"/>
              </a:ext>
            </a:extLst>
          </p:cNvPr>
          <p:cNvSpPr/>
          <p:nvPr/>
        </p:nvSpPr>
        <p:spPr>
          <a:xfrm>
            <a:off x="6679053" y="5439971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FF8CB64-EC6A-4DEC-8F08-158B1F24F8F0}"/>
              </a:ext>
            </a:extLst>
          </p:cNvPr>
          <p:cNvSpPr/>
          <p:nvPr/>
        </p:nvSpPr>
        <p:spPr>
          <a:xfrm>
            <a:off x="1618061" y="6221936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F979EB5-83C0-434C-935D-5AED3DC82455}"/>
                  </a:ext>
                </a:extLst>
              </p:cNvPr>
              <p:cNvSpPr txBox="1"/>
              <p:nvPr/>
            </p:nvSpPr>
            <p:spPr>
              <a:xfrm>
                <a:off x="590749" y="5903019"/>
                <a:ext cx="8558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F979EB5-83C0-434C-935D-5AED3DC82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49" y="5903019"/>
                <a:ext cx="855875" cy="461665"/>
              </a:xfrm>
              <a:prstGeom prst="rect">
                <a:avLst/>
              </a:prstGeom>
              <a:blipFill>
                <a:blip r:embed="rId7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ZoneTexte 37">
            <a:extLst>
              <a:ext uri="{FF2B5EF4-FFF2-40B4-BE49-F238E27FC236}">
                <a16:creationId xmlns:a16="http://schemas.microsoft.com/office/drawing/2014/main" id="{66D64C47-628B-48A1-8F53-76CAEDC2894F}"/>
              </a:ext>
            </a:extLst>
          </p:cNvPr>
          <p:cNvSpPr txBox="1"/>
          <p:nvPr/>
        </p:nvSpPr>
        <p:spPr>
          <a:xfrm rot="18818568">
            <a:off x="1616664" y="5784524"/>
            <a:ext cx="841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Engrenage</a:t>
            </a: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DD2240C-3E3D-40D5-A07A-59DAAFA64054}"/>
              </a:ext>
            </a:extLst>
          </p:cNvPr>
          <p:cNvCxnSpPr>
            <a:cxnSpLocks/>
          </p:cNvCxnSpPr>
          <p:nvPr/>
        </p:nvCxnSpPr>
        <p:spPr>
          <a:xfrm flipH="1">
            <a:off x="3245906" y="5613709"/>
            <a:ext cx="714742" cy="7698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5B72000-601F-4EB0-83B1-C49DE0495B48}"/>
              </a:ext>
            </a:extLst>
          </p:cNvPr>
          <p:cNvCxnSpPr>
            <a:cxnSpLocks/>
          </p:cNvCxnSpPr>
          <p:nvPr/>
        </p:nvCxnSpPr>
        <p:spPr>
          <a:xfrm>
            <a:off x="2503909" y="5621412"/>
            <a:ext cx="736303" cy="762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EDDE6DEF-CCB2-4273-976B-AECFF7318457}"/>
                  </a:ext>
                </a:extLst>
              </p:cNvPr>
              <p:cNvSpPr txBox="1"/>
              <p:nvPr/>
            </p:nvSpPr>
            <p:spPr>
              <a:xfrm>
                <a:off x="2149723" y="5981037"/>
                <a:ext cx="855875" cy="553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EDDE6DEF-CCB2-4273-976B-AECFF7318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723" y="5981037"/>
                <a:ext cx="855875" cy="553421"/>
              </a:xfrm>
              <a:prstGeom prst="rect">
                <a:avLst/>
              </a:prstGeom>
              <a:blipFill>
                <a:blip r:embed="rId8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>
            <a:extLst>
              <a:ext uri="{FF2B5EF4-FFF2-40B4-BE49-F238E27FC236}">
                <a16:creationId xmlns:a16="http://schemas.microsoft.com/office/drawing/2014/main" id="{9A6337A2-BF4F-4660-93B6-A413E63B3D2D}"/>
              </a:ext>
            </a:extLst>
          </p:cNvPr>
          <p:cNvSpPr/>
          <p:nvPr/>
        </p:nvSpPr>
        <p:spPr>
          <a:xfrm>
            <a:off x="3060529" y="6221936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4F35169-6966-4D9B-ACE7-F58961E903F6}"/>
              </a:ext>
            </a:extLst>
          </p:cNvPr>
          <p:cNvSpPr/>
          <p:nvPr/>
        </p:nvSpPr>
        <p:spPr>
          <a:xfrm>
            <a:off x="2341909" y="5439973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33536F4-BE68-4A06-91A0-365B33E46FDF}"/>
              </a:ext>
            </a:extLst>
          </p:cNvPr>
          <p:cNvSpPr/>
          <p:nvPr/>
        </p:nvSpPr>
        <p:spPr>
          <a:xfrm>
            <a:off x="3789603" y="5439973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B6B61A66-8781-4E19-8E9F-B7C0A4EC629D}"/>
                  </a:ext>
                </a:extLst>
              </p:cNvPr>
              <p:cNvSpPr txBox="1"/>
              <p:nvPr/>
            </p:nvSpPr>
            <p:spPr>
              <a:xfrm>
                <a:off x="3626778" y="5990130"/>
                <a:ext cx="8558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B6B61A66-8781-4E19-8E9F-B7C0A4EC6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778" y="5990130"/>
                <a:ext cx="855875" cy="461665"/>
              </a:xfrm>
              <a:prstGeom prst="rect">
                <a:avLst/>
              </a:prstGeom>
              <a:blipFill>
                <a:blip r:embed="rId9"/>
                <a:stretch>
                  <a:fillRect l="-714" t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llipse 51">
            <a:extLst>
              <a:ext uri="{FF2B5EF4-FFF2-40B4-BE49-F238E27FC236}">
                <a16:creationId xmlns:a16="http://schemas.microsoft.com/office/drawing/2014/main" id="{0833B226-2C1A-4922-9B9C-7B70DBEC4092}"/>
              </a:ext>
            </a:extLst>
          </p:cNvPr>
          <p:cNvSpPr/>
          <p:nvPr/>
        </p:nvSpPr>
        <p:spPr>
          <a:xfrm>
            <a:off x="4507104" y="6231029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C7BB189B-8D3C-463C-9F00-0FCD41C825C3}"/>
                  </a:ext>
                </a:extLst>
              </p:cNvPr>
              <p:cNvSpPr txBox="1"/>
              <p:nvPr/>
            </p:nvSpPr>
            <p:spPr>
              <a:xfrm rot="18818568">
                <a:off x="4601483" y="5781700"/>
                <a:ext cx="8758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Hélicoïdale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C7BB189B-8D3C-463C-9F00-0FCD41C82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8568">
                <a:off x="4601483" y="5781700"/>
                <a:ext cx="87588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Éclair 1">
            <a:extLst>
              <a:ext uri="{FF2B5EF4-FFF2-40B4-BE49-F238E27FC236}">
                <a16:creationId xmlns:a16="http://schemas.microsoft.com/office/drawing/2014/main" id="{FC868525-B9E2-48B1-ACCC-636EEA1266DB}"/>
              </a:ext>
            </a:extLst>
          </p:cNvPr>
          <p:cNvSpPr/>
          <p:nvPr/>
        </p:nvSpPr>
        <p:spPr>
          <a:xfrm rot="16200000">
            <a:off x="1116358" y="6563360"/>
            <a:ext cx="471692" cy="58928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50CB7A5-7748-4231-ACFF-CB60D10958D6}"/>
                  </a:ext>
                </a:extLst>
              </p:cNvPr>
              <p:cNvSpPr txBox="1"/>
              <p:nvPr/>
            </p:nvSpPr>
            <p:spPr>
              <a:xfrm>
                <a:off x="514293" y="6916678"/>
                <a:ext cx="6186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50CB7A5-7748-4231-ACFF-CB60D1095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93" y="6916678"/>
                <a:ext cx="618696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Éclair 32">
            <a:extLst>
              <a:ext uri="{FF2B5EF4-FFF2-40B4-BE49-F238E27FC236}">
                <a16:creationId xmlns:a16="http://schemas.microsoft.com/office/drawing/2014/main" id="{B5CF7BAC-2907-4DDB-AE10-3F37637FD44C}"/>
              </a:ext>
            </a:extLst>
          </p:cNvPr>
          <p:cNvSpPr/>
          <p:nvPr/>
        </p:nvSpPr>
        <p:spPr>
          <a:xfrm rot="16200000">
            <a:off x="2557009" y="6507513"/>
            <a:ext cx="471692" cy="58928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C7BF12CE-50FF-4C3E-851F-FF6B46BFD036}"/>
                  </a:ext>
                </a:extLst>
              </p:cNvPr>
              <p:cNvSpPr txBox="1"/>
              <p:nvPr/>
            </p:nvSpPr>
            <p:spPr>
              <a:xfrm>
                <a:off x="1942061" y="6872205"/>
                <a:ext cx="662361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C7BF12CE-50FF-4C3E-851F-FF6B46BFD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061" y="6872205"/>
                <a:ext cx="662361" cy="3147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34954ABA-E82E-48C1-A39F-06B817E3812D}"/>
              </a:ext>
            </a:extLst>
          </p:cNvPr>
          <p:cNvSpPr/>
          <p:nvPr/>
        </p:nvSpPr>
        <p:spPr>
          <a:xfrm rot="16200000">
            <a:off x="4019442" y="6515286"/>
            <a:ext cx="471692" cy="58928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8A54E04-7A75-4B36-A82E-743A89572E12}"/>
                  </a:ext>
                </a:extLst>
              </p:cNvPr>
              <p:cNvSpPr txBox="1"/>
              <p:nvPr/>
            </p:nvSpPr>
            <p:spPr>
              <a:xfrm>
                <a:off x="3409777" y="6891057"/>
                <a:ext cx="6222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8A54E04-7A75-4B36-A82E-743A89572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777" y="6891057"/>
                <a:ext cx="62228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Éclair 42">
            <a:extLst>
              <a:ext uri="{FF2B5EF4-FFF2-40B4-BE49-F238E27FC236}">
                <a16:creationId xmlns:a16="http://schemas.microsoft.com/office/drawing/2014/main" id="{A5CAE75C-25E2-4B56-A928-F08E662188F9}"/>
              </a:ext>
            </a:extLst>
          </p:cNvPr>
          <p:cNvSpPr/>
          <p:nvPr/>
        </p:nvSpPr>
        <p:spPr>
          <a:xfrm rot="21178283">
            <a:off x="3407872" y="4951082"/>
            <a:ext cx="345533" cy="515011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F683036-660A-4030-8664-51E938444C2D}"/>
              </a:ext>
            </a:extLst>
          </p:cNvPr>
          <p:cNvSpPr txBox="1"/>
          <p:nvPr/>
        </p:nvSpPr>
        <p:spPr>
          <a:xfrm>
            <a:off x="2656271" y="4761527"/>
            <a:ext cx="811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fr-FR" sz="1200" dirty="0"/>
              <a:t>Pesanteur</a:t>
            </a:r>
          </a:p>
        </p:txBody>
      </p:sp>
      <p:sp>
        <p:nvSpPr>
          <p:cNvPr id="45" name="Éclair 44">
            <a:extLst>
              <a:ext uri="{FF2B5EF4-FFF2-40B4-BE49-F238E27FC236}">
                <a16:creationId xmlns:a16="http://schemas.microsoft.com/office/drawing/2014/main" id="{4E2C0E2A-4A59-40FE-BD1F-FC2E7B75875C}"/>
              </a:ext>
            </a:extLst>
          </p:cNvPr>
          <p:cNvSpPr/>
          <p:nvPr/>
        </p:nvSpPr>
        <p:spPr>
          <a:xfrm rot="21178283">
            <a:off x="4824857" y="4909316"/>
            <a:ext cx="345533" cy="515011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B0EFDF0-CCAC-488E-AE55-848DD79818D3}"/>
              </a:ext>
            </a:extLst>
          </p:cNvPr>
          <p:cNvSpPr txBox="1"/>
          <p:nvPr/>
        </p:nvSpPr>
        <p:spPr>
          <a:xfrm>
            <a:off x="4073256" y="4719761"/>
            <a:ext cx="811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336003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9E2E7A4-D272-4CF5-9E8E-ADE24414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908" y="1219226"/>
            <a:ext cx="7045201" cy="4616801"/>
          </a:xfrm>
          <a:prstGeom prst="rect">
            <a:avLst/>
          </a:prstGeom>
        </p:spPr>
      </p:pic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8F42B9B6-1A27-49A4-AFF9-88834B570CFD}"/>
              </a:ext>
            </a:extLst>
          </p:cNvPr>
          <p:cNvCxnSpPr>
            <a:cxnSpLocks/>
          </p:cNvCxnSpPr>
          <p:nvPr/>
        </p:nvCxnSpPr>
        <p:spPr>
          <a:xfrm flipH="1">
            <a:off x="4675450" y="5613709"/>
            <a:ext cx="721610" cy="7698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B8102938-A5E7-4FD6-8DCE-54FCCA4DF1A9}"/>
              </a:ext>
            </a:extLst>
          </p:cNvPr>
          <p:cNvCxnSpPr>
            <a:cxnSpLocks/>
          </p:cNvCxnSpPr>
          <p:nvPr/>
        </p:nvCxnSpPr>
        <p:spPr>
          <a:xfrm>
            <a:off x="3950484" y="5630505"/>
            <a:ext cx="736303" cy="762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BC8F7D6F-7980-48AB-8F64-13D949CA5CCC}"/>
              </a:ext>
            </a:extLst>
          </p:cNvPr>
          <p:cNvSpPr txBox="1"/>
          <p:nvPr/>
        </p:nvSpPr>
        <p:spPr>
          <a:xfrm rot="18818568">
            <a:off x="3131479" y="5779324"/>
            <a:ext cx="93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Réducteur</a:t>
            </a:r>
          </a:p>
          <a:p>
            <a:pPr algn="ctr"/>
            <a:r>
              <a:rPr lang="fr-FR" sz="1200" dirty="0"/>
              <a:t>frottements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637E73-1396-466C-A184-E21681971506}"/>
              </a:ext>
            </a:extLst>
          </p:cNvPr>
          <p:cNvCxnSpPr>
            <a:cxnSpLocks/>
          </p:cNvCxnSpPr>
          <p:nvPr/>
        </p:nvCxnSpPr>
        <p:spPr>
          <a:xfrm flipH="1">
            <a:off x="1761024" y="5599023"/>
            <a:ext cx="737191" cy="784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1456B8D-6F7E-4C22-ACEC-A0365EDAB279}"/>
                  </a:ext>
                </a:extLst>
              </p:cNvPr>
              <p:cNvSpPr txBox="1"/>
              <p:nvPr/>
            </p:nvSpPr>
            <p:spPr>
              <a:xfrm>
                <a:off x="1278963" y="5371140"/>
                <a:ext cx="10021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1456B8D-6F7E-4C22-ACEC-A0365EDAB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63" y="5371140"/>
                <a:ext cx="1002197" cy="461665"/>
              </a:xfrm>
              <a:prstGeom prst="rect">
                <a:avLst/>
              </a:prstGeom>
              <a:blipFill>
                <a:blip r:embed="rId3"/>
                <a:stretch>
                  <a:fillRect l="-6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C066E31-462A-49D7-96AF-39E2388CFF76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218215" y="5601973"/>
            <a:ext cx="11236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37BE77B-8F45-4F4A-91C0-2D03ACBC12C0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2665909" y="5601973"/>
            <a:ext cx="11236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0E536E7-6A01-4F51-8B5B-1BF1564F33B2}"/>
                  </a:ext>
                </a:extLst>
              </p:cNvPr>
              <p:cNvSpPr txBox="1"/>
              <p:nvPr/>
            </p:nvSpPr>
            <p:spPr>
              <a:xfrm>
                <a:off x="2804682" y="5371139"/>
                <a:ext cx="855875" cy="553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0E536E7-6A01-4F51-8B5B-1BF1564F3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4682" y="5371139"/>
                <a:ext cx="855875" cy="553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4829A6C-3F01-41F5-A853-9074B6CA6678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113603" y="5601973"/>
            <a:ext cx="11236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1C8C79F-8AD6-490A-A9A3-6BD406A7C2AE}"/>
                  </a:ext>
                </a:extLst>
              </p:cNvPr>
              <p:cNvSpPr txBox="1"/>
              <p:nvPr/>
            </p:nvSpPr>
            <p:spPr>
              <a:xfrm>
                <a:off x="4226310" y="5371139"/>
                <a:ext cx="9617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1C8C79F-8AD6-490A-A9A3-6BD406A7C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310" y="5371139"/>
                <a:ext cx="961786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76B15993-5F29-4C84-A670-2438D425A777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5561297" y="5601971"/>
            <a:ext cx="1117756" cy="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DDE52B0-A1E2-4C16-A0F2-BEBDB9794F74}"/>
                  </a:ext>
                </a:extLst>
              </p:cNvPr>
              <p:cNvSpPr txBox="1"/>
              <p:nvPr/>
            </p:nvSpPr>
            <p:spPr>
              <a:xfrm>
                <a:off x="5404273" y="5371139"/>
                <a:ext cx="14318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</a:p>
              <a:p>
                <a:pPr algn="ctr"/>
                <a:r>
                  <a:rPr lang="fr-FR" sz="1200" dirty="0"/>
                  <a:t>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  <a:p>
                <a:pPr algn="ctr"/>
                <a:r>
                  <a:rPr lang="fr-FR" sz="1200" b="1" i="1" dirty="0"/>
                  <a:t>Supposée immobile</a:t>
                </a:r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DDE52B0-A1E2-4C16-A0F2-BEBDB9794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273" y="5371139"/>
                <a:ext cx="1431803" cy="646331"/>
              </a:xfrm>
              <a:prstGeom prst="rect">
                <a:avLst/>
              </a:prstGeom>
              <a:blipFill>
                <a:blip r:embed="rId6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3FBDDD9-A59F-4FF7-B1B3-A9518FD14DA6}"/>
              </a:ext>
            </a:extLst>
          </p:cNvPr>
          <p:cNvCxnSpPr>
            <a:cxnSpLocks/>
          </p:cNvCxnSpPr>
          <p:nvPr/>
        </p:nvCxnSpPr>
        <p:spPr>
          <a:xfrm>
            <a:off x="1052308" y="5599023"/>
            <a:ext cx="727753" cy="784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2F7BE2A7-3940-4B77-8761-8AD9C7BD3779}"/>
              </a:ext>
            </a:extLst>
          </p:cNvPr>
          <p:cNvSpPr/>
          <p:nvPr/>
        </p:nvSpPr>
        <p:spPr>
          <a:xfrm>
            <a:off x="894215" y="5439973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3D084C-33F0-47EF-A359-2C5E57686052}"/>
              </a:ext>
            </a:extLst>
          </p:cNvPr>
          <p:cNvSpPr/>
          <p:nvPr/>
        </p:nvSpPr>
        <p:spPr>
          <a:xfrm>
            <a:off x="5237297" y="5439973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B945868-AB9C-46DD-84ED-6BBEABB39CDD}"/>
              </a:ext>
            </a:extLst>
          </p:cNvPr>
          <p:cNvSpPr/>
          <p:nvPr/>
        </p:nvSpPr>
        <p:spPr>
          <a:xfrm>
            <a:off x="6679053" y="5439971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FF8CB64-EC6A-4DEC-8F08-158B1F24F8F0}"/>
              </a:ext>
            </a:extLst>
          </p:cNvPr>
          <p:cNvSpPr/>
          <p:nvPr/>
        </p:nvSpPr>
        <p:spPr>
          <a:xfrm>
            <a:off x="1618061" y="6221936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F979EB5-83C0-434C-935D-5AED3DC82455}"/>
                  </a:ext>
                </a:extLst>
              </p:cNvPr>
              <p:cNvSpPr txBox="1"/>
              <p:nvPr/>
            </p:nvSpPr>
            <p:spPr>
              <a:xfrm>
                <a:off x="590749" y="5903019"/>
                <a:ext cx="8558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F979EB5-83C0-434C-935D-5AED3DC82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49" y="5903019"/>
                <a:ext cx="855875" cy="461665"/>
              </a:xfrm>
              <a:prstGeom prst="rect">
                <a:avLst/>
              </a:prstGeom>
              <a:blipFill>
                <a:blip r:embed="rId7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ZoneTexte 37">
            <a:extLst>
              <a:ext uri="{FF2B5EF4-FFF2-40B4-BE49-F238E27FC236}">
                <a16:creationId xmlns:a16="http://schemas.microsoft.com/office/drawing/2014/main" id="{66D64C47-628B-48A1-8F53-76CAEDC2894F}"/>
              </a:ext>
            </a:extLst>
          </p:cNvPr>
          <p:cNvSpPr txBox="1"/>
          <p:nvPr/>
        </p:nvSpPr>
        <p:spPr>
          <a:xfrm rot="18818568">
            <a:off x="1616664" y="5784524"/>
            <a:ext cx="841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Engrenage</a:t>
            </a: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DD2240C-3E3D-40D5-A07A-59DAAFA64054}"/>
              </a:ext>
            </a:extLst>
          </p:cNvPr>
          <p:cNvCxnSpPr>
            <a:cxnSpLocks/>
          </p:cNvCxnSpPr>
          <p:nvPr/>
        </p:nvCxnSpPr>
        <p:spPr>
          <a:xfrm flipH="1">
            <a:off x="3245906" y="5613709"/>
            <a:ext cx="714742" cy="7698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5B72000-601F-4EB0-83B1-C49DE0495B48}"/>
              </a:ext>
            </a:extLst>
          </p:cNvPr>
          <p:cNvCxnSpPr>
            <a:cxnSpLocks/>
          </p:cNvCxnSpPr>
          <p:nvPr/>
        </p:nvCxnSpPr>
        <p:spPr>
          <a:xfrm>
            <a:off x="2503909" y="5621412"/>
            <a:ext cx="736303" cy="7625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EDDE6DEF-CCB2-4273-976B-AECFF7318457}"/>
                  </a:ext>
                </a:extLst>
              </p:cNvPr>
              <p:cNvSpPr txBox="1"/>
              <p:nvPr/>
            </p:nvSpPr>
            <p:spPr>
              <a:xfrm>
                <a:off x="2149723" y="5981037"/>
                <a:ext cx="855875" cy="553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EDDE6DEF-CCB2-4273-976B-AECFF7318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9723" y="5981037"/>
                <a:ext cx="855875" cy="553421"/>
              </a:xfrm>
              <a:prstGeom prst="rect">
                <a:avLst/>
              </a:prstGeom>
              <a:blipFill>
                <a:blip r:embed="rId8"/>
                <a:stretch>
                  <a:fillRect l="-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>
            <a:extLst>
              <a:ext uri="{FF2B5EF4-FFF2-40B4-BE49-F238E27FC236}">
                <a16:creationId xmlns:a16="http://schemas.microsoft.com/office/drawing/2014/main" id="{9A6337A2-BF4F-4660-93B6-A413E63B3D2D}"/>
              </a:ext>
            </a:extLst>
          </p:cNvPr>
          <p:cNvSpPr/>
          <p:nvPr/>
        </p:nvSpPr>
        <p:spPr>
          <a:xfrm>
            <a:off x="3060529" y="6221936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4F35169-6966-4D9B-ACE7-F58961E903F6}"/>
              </a:ext>
            </a:extLst>
          </p:cNvPr>
          <p:cNvSpPr/>
          <p:nvPr/>
        </p:nvSpPr>
        <p:spPr>
          <a:xfrm>
            <a:off x="2341909" y="5439973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33536F4-BE68-4A06-91A0-365B33E46FDF}"/>
              </a:ext>
            </a:extLst>
          </p:cNvPr>
          <p:cNvSpPr/>
          <p:nvPr/>
        </p:nvSpPr>
        <p:spPr>
          <a:xfrm>
            <a:off x="3789603" y="5439973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B6B61A66-8781-4E19-8E9F-B7C0A4EC629D}"/>
                  </a:ext>
                </a:extLst>
              </p:cNvPr>
              <p:cNvSpPr txBox="1"/>
              <p:nvPr/>
            </p:nvSpPr>
            <p:spPr>
              <a:xfrm>
                <a:off x="3626778" y="5990130"/>
                <a:ext cx="8558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B6B61A66-8781-4E19-8E9F-B7C0A4EC6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778" y="5990130"/>
                <a:ext cx="855875" cy="461665"/>
              </a:xfrm>
              <a:prstGeom prst="rect">
                <a:avLst/>
              </a:prstGeom>
              <a:blipFill>
                <a:blip r:embed="rId9"/>
                <a:stretch>
                  <a:fillRect l="-714" t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llipse 51">
            <a:extLst>
              <a:ext uri="{FF2B5EF4-FFF2-40B4-BE49-F238E27FC236}">
                <a16:creationId xmlns:a16="http://schemas.microsoft.com/office/drawing/2014/main" id="{0833B226-2C1A-4922-9B9C-7B70DBEC4092}"/>
              </a:ext>
            </a:extLst>
          </p:cNvPr>
          <p:cNvSpPr/>
          <p:nvPr/>
        </p:nvSpPr>
        <p:spPr>
          <a:xfrm>
            <a:off x="4507104" y="6231029"/>
            <a:ext cx="324000" cy="324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C7BB189B-8D3C-463C-9F00-0FCD41C825C3}"/>
                  </a:ext>
                </a:extLst>
              </p:cNvPr>
              <p:cNvSpPr txBox="1"/>
              <p:nvPr/>
            </p:nvSpPr>
            <p:spPr>
              <a:xfrm rot="18818568">
                <a:off x="4601483" y="5781700"/>
                <a:ext cx="8758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Hélicoïdale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C7BB189B-8D3C-463C-9F00-0FCD41C82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8568">
                <a:off x="4601483" y="5781700"/>
                <a:ext cx="87588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Éclair 1">
            <a:extLst>
              <a:ext uri="{FF2B5EF4-FFF2-40B4-BE49-F238E27FC236}">
                <a16:creationId xmlns:a16="http://schemas.microsoft.com/office/drawing/2014/main" id="{FC868525-B9E2-48B1-ACCC-636EEA1266DB}"/>
              </a:ext>
            </a:extLst>
          </p:cNvPr>
          <p:cNvSpPr/>
          <p:nvPr/>
        </p:nvSpPr>
        <p:spPr>
          <a:xfrm rot="16200000">
            <a:off x="1116358" y="6563360"/>
            <a:ext cx="471692" cy="58928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50CB7A5-7748-4231-ACFF-CB60D10958D6}"/>
                  </a:ext>
                </a:extLst>
              </p:cNvPr>
              <p:cNvSpPr txBox="1"/>
              <p:nvPr/>
            </p:nvSpPr>
            <p:spPr>
              <a:xfrm>
                <a:off x="514293" y="6916678"/>
                <a:ext cx="6186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50CB7A5-7748-4231-ACFF-CB60D1095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293" y="6916678"/>
                <a:ext cx="618696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Éclair 32">
            <a:extLst>
              <a:ext uri="{FF2B5EF4-FFF2-40B4-BE49-F238E27FC236}">
                <a16:creationId xmlns:a16="http://schemas.microsoft.com/office/drawing/2014/main" id="{B5CF7BAC-2907-4DDB-AE10-3F37637FD44C}"/>
              </a:ext>
            </a:extLst>
          </p:cNvPr>
          <p:cNvSpPr/>
          <p:nvPr/>
        </p:nvSpPr>
        <p:spPr>
          <a:xfrm rot="16200000">
            <a:off x="2557009" y="6507513"/>
            <a:ext cx="471692" cy="58928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C7BF12CE-50FF-4C3E-851F-FF6B46BFD036}"/>
                  </a:ext>
                </a:extLst>
              </p:cNvPr>
              <p:cNvSpPr txBox="1"/>
              <p:nvPr/>
            </p:nvSpPr>
            <p:spPr>
              <a:xfrm>
                <a:off x="1942061" y="6872205"/>
                <a:ext cx="662361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C7BF12CE-50FF-4C3E-851F-FF6B46BFD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061" y="6872205"/>
                <a:ext cx="662361" cy="31470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34954ABA-E82E-48C1-A39F-06B817E3812D}"/>
              </a:ext>
            </a:extLst>
          </p:cNvPr>
          <p:cNvSpPr/>
          <p:nvPr/>
        </p:nvSpPr>
        <p:spPr>
          <a:xfrm rot="16200000">
            <a:off x="4019442" y="6515286"/>
            <a:ext cx="471692" cy="58928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8A54E04-7A75-4B36-A82E-743A89572E12}"/>
                  </a:ext>
                </a:extLst>
              </p:cNvPr>
              <p:cNvSpPr txBox="1"/>
              <p:nvPr/>
            </p:nvSpPr>
            <p:spPr>
              <a:xfrm>
                <a:off x="3409777" y="6891057"/>
                <a:ext cx="6222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8A54E04-7A75-4B36-A82E-743A89572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777" y="6891057"/>
                <a:ext cx="62228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Éclair 42">
            <a:extLst>
              <a:ext uri="{FF2B5EF4-FFF2-40B4-BE49-F238E27FC236}">
                <a16:creationId xmlns:a16="http://schemas.microsoft.com/office/drawing/2014/main" id="{A5CAE75C-25E2-4B56-A928-F08E662188F9}"/>
              </a:ext>
            </a:extLst>
          </p:cNvPr>
          <p:cNvSpPr/>
          <p:nvPr/>
        </p:nvSpPr>
        <p:spPr>
          <a:xfrm rot="21178283">
            <a:off x="3407872" y="4951082"/>
            <a:ext cx="345533" cy="515011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2F683036-660A-4030-8664-51E938444C2D}"/>
              </a:ext>
            </a:extLst>
          </p:cNvPr>
          <p:cNvSpPr txBox="1"/>
          <p:nvPr/>
        </p:nvSpPr>
        <p:spPr>
          <a:xfrm>
            <a:off x="2656271" y="4761527"/>
            <a:ext cx="811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fr-FR" sz="1200" dirty="0"/>
              <a:t>Pesanteur</a:t>
            </a:r>
          </a:p>
        </p:txBody>
      </p:sp>
      <p:sp>
        <p:nvSpPr>
          <p:cNvPr id="45" name="Éclair 44">
            <a:extLst>
              <a:ext uri="{FF2B5EF4-FFF2-40B4-BE49-F238E27FC236}">
                <a16:creationId xmlns:a16="http://schemas.microsoft.com/office/drawing/2014/main" id="{4E2C0E2A-4A59-40FE-BD1F-FC2E7B75875C}"/>
              </a:ext>
            </a:extLst>
          </p:cNvPr>
          <p:cNvSpPr/>
          <p:nvPr/>
        </p:nvSpPr>
        <p:spPr>
          <a:xfrm rot="21178283">
            <a:off x="4824857" y="4909316"/>
            <a:ext cx="345533" cy="515011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B0EFDF0-CCAC-488E-AE55-848DD79818D3}"/>
              </a:ext>
            </a:extLst>
          </p:cNvPr>
          <p:cNvSpPr txBox="1"/>
          <p:nvPr/>
        </p:nvSpPr>
        <p:spPr>
          <a:xfrm>
            <a:off x="4073256" y="4719761"/>
            <a:ext cx="811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fr-FR" sz="1200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2569053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8B6C0E-1EBC-411E-BB62-ECF3228E0C8D}"/>
                  </a:ext>
                </a:extLst>
              </p:cNvPr>
              <p:cNvSpPr/>
              <p:nvPr/>
            </p:nvSpPr>
            <p:spPr>
              <a:xfrm>
                <a:off x="2489200" y="806348"/>
                <a:ext cx="2174240" cy="9679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dirty="0">
                    <a:solidFill>
                      <a:sysClr val="windowText" lastClr="000000"/>
                    </a:solidFill>
                  </a:rPr>
                  <a:t>Réducteur 9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FR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FR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72</m:t>
                              </m:r>
                            </m:sub>
                          </m:sSub>
                        </m:den>
                      </m:f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=0,25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=0,78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8B6C0E-1EBC-411E-BB62-ECF3228E0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200" y="806348"/>
                <a:ext cx="2174240" cy="9679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65B1C88-8AA0-4244-B88D-424232422234}"/>
              </a:ext>
            </a:extLst>
          </p:cNvPr>
          <p:cNvCxnSpPr>
            <a:cxnSpLocks/>
          </p:cNvCxnSpPr>
          <p:nvPr/>
        </p:nvCxnSpPr>
        <p:spPr>
          <a:xfrm>
            <a:off x="1981200" y="129032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6D16511-6330-4156-A576-E5597711E4C5}"/>
              </a:ext>
            </a:extLst>
          </p:cNvPr>
          <p:cNvCxnSpPr>
            <a:cxnSpLocks/>
          </p:cNvCxnSpPr>
          <p:nvPr/>
        </p:nvCxnSpPr>
        <p:spPr>
          <a:xfrm>
            <a:off x="4663440" y="1290320"/>
            <a:ext cx="67056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9C1F2FD-9676-4AF5-9DC4-01688A1F951D}"/>
                  </a:ext>
                </a:extLst>
              </p:cNvPr>
              <p:cNvSpPr txBox="1"/>
              <p:nvPr/>
            </p:nvSpPr>
            <p:spPr>
              <a:xfrm>
                <a:off x="4663440" y="820216"/>
                <a:ext cx="1324401" cy="388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73</m:t>
                              </m:r>
                            </m:sub>
                          </m:sSub>
                        </m:e>
                      </m:acc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73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9C1F2FD-9676-4AF5-9DC4-01688A1F9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0" y="820216"/>
                <a:ext cx="1324401" cy="3888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0D05D3B2-49E6-4922-81D1-AF51030C1074}"/>
                  </a:ext>
                </a:extLst>
              </p:cNvPr>
              <p:cNvSpPr txBox="1"/>
              <p:nvPr/>
            </p:nvSpPr>
            <p:spPr>
              <a:xfrm>
                <a:off x="1059001" y="806348"/>
                <a:ext cx="1430199" cy="388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0D05D3B2-49E6-4922-81D1-AF51030C1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01" y="806348"/>
                <a:ext cx="1430199" cy="3888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4774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Grand écran</PresentationFormat>
  <Paragraphs>74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10</cp:revision>
  <dcterms:created xsi:type="dcterms:W3CDTF">2019-05-11T15:33:39Z</dcterms:created>
  <dcterms:modified xsi:type="dcterms:W3CDTF">2019-06-01T16:34:15Z</dcterms:modified>
</cp:coreProperties>
</file>