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62" y="0"/>
            <a:ext cx="4354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b="1" dirty="0" err="1"/>
              <a:t>eleve_competences</a:t>
            </a:r>
            <a:r>
              <a:rPr lang="en-US" sz="1600" dirty="0"/>
              <a:t>` (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id_eleve</a:t>
            </a:r>
            <a:r>
              <a:rPr lang="en-US" sz="1600" dirty="0"/>
              <a:t>`	INTEGER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id_competence</a:t>
            </a:r>
            <a:r>
              <a:rPr lang="en-US" sz="1600" dirty="0"/>
              <a:t>`	TEXT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id_ds</a:t>
            </a:r>
            <a:r>
              <a:rPr lang="en-US" sz="1600" dirty="0"/>
              <a:t>`	INTEGER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reussite</a:t>
            </a:r>
            <a:r>
              <a:rPr lang="en-US" sz="1600" dirty="0"/>
              <a:t>`	INTEGER NOT </a:t>
            </a:r>
            <a:r>
              <a:rPr lang="en-US" sz="1600" dirty="0" smtClean="0"/>
              <a:t>NULL );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754326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TABLE `ds` (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annee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id_comp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num_ds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num_question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id_ds</a:t>
            </a:r>
            <a:r>
              <a:rPr lang="en-US" sz="1600" dirty="0"/>
              <a:t>`	</a:t>
            </a:r>
            <a:r>
              <a:rPr lang="en-US" sz="1600" dirty="0" smtClean="0"/>
              <a:t>INTEGER );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15458" y="3785651"/>
            <a:ext cx="90210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dirty="0" err="1"/>
              <a:t>eleves</a:t>
            </a:r>
            <a:r>
              <a:rPr lang="en-US" sz="1600" dirty="0"/>
              <a:t>` (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id_eleve</a:t>
            </a:r>
            <a:r>
              <a:rPr lang="en-US" sz="1600" dirty="0"/>
              <a:t>`	INTEGER NOT NULL PRIMARY KEY AUTOINCREMENT UNIQUE,</a:t>
            </a:r>
          </a:p>
          <a:p>
            <a:r>
              <a:rPr lang="en-US" sz="1600" dirty="0"/>
              <a:t>	`nom`	TEXT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prenom</a:t>
            </a:r>
            <a:r>
              <a:rPr lang="en-US" sz="1600" dirty="0"/>
              <a:t>`	TEXT NOT NULL,</a:t>
            </a:r>
          </a:p>
          <a:p>
            <a:r>
              <a:rPr lang="en-US" sz="1600" dirty="0"/>
              <a:t>	`naissance`	TEXT,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lycee_bac</a:t>
            </a:r>
            <a:r>
              <a:rPr lang="en-US" sz="1600" dirty="0"/>
              <a:t>`	TEXT,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annee_integration</a:t>
            </a:r>
            <a:r>
              <a:rPr lang="en-US" sz="1600" dirty="0"/>
              <a:t>`	NUMERIC,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ecole_integree</a:t>
            </a:r>
            <a:r>
              <a:rPr lang="en-US" sz="1600" dirty="0"/>
              <a:t>`	TEXT,</a:t>
            </a:r>
          </a:p>
          <a:p>
            <a:r>
              <a:rPr lang="en-US" sz="1600" dirty="0"/>
              <a:t>	`job`	TEXT,</a:t>
            </a:r>
          </a:p>
          <a:p>
            <a:r>
              <a:rPr lang="en-US" sz="1600" dirty="0"/>
              <a:t>	`mail`	TEXT NOT NULL</a:t>
            </a:r>
          </a:p>
          <a:p>
            <a:r>
              <a:rPr lang="en-US" sz="1600" dirty="0"/>
              <a:t>);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4556646" y="-1"/>
            <a:ext cx="4479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dirty="0" err="1"/>
              <a:t>table_competences</a:t>
            </a:r>
            <a:r>
              <a:rPr lang="en-US" sz="1600" dirty="0"/>
              <a:t>` (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id_competence</a:t>
            </a:r>
            <a:r>
              <a:rPr lang="en-US" sz="1600" dirty="0"/>
              <a:t>`	TEXT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nom_long</a:t>
            </a:r>
            <a:r>
              <a:rPr lang="en-US" sz="1600" dirty="0"/>
              <a:t>`	TEXT,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nom_court</a:t>
            </a:r>
            <a:r>
              <a:rPr lang="en-US" sz="1600" dirty="0"/>
              <a:t>`	TEXT,</a:t>
            </a:r>
          </a:p>
          <a:p>
            <a:r>
              <a:rPr lang="en-US" sz="1600" dirty="0"/>
              <a:t>	PRIMARY KEY(`</a:t>
            </a:r>
            <a:r>
              <a:rPr lang="en-US" sz="1600" dirty="0" err="1"/>
              <a:t>id_competence</a:t>
            </a:r>
            <a:r>
              <a:rPr lang="en-US" sz="1600" dirty="0" smtClean="0"/>
              <a:t>`) );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340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Remplissage de la table élève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Chaque année : </a:t>
            </a:r>
          </a:p>
          <a:p>
            <a:pPr lvl="1"/>
            <a:r>
              <a:rPr lang="fr-FR" dirty="0" smtClean="0"/>
              <a:t>Liste des élèves sous format : </a:t>
            </a:r>
          </a:p>
          <a:p>
            <a:pPr lvl="2"/>
            <a:r>
              <a:rPr lang="fr-FR" dirty="0" smtClean="0"/>
              <a:t>Nom, </a:t>
            </a:r>
            <a:r>
              <a:rPr lang="fr-FR" dirty="0" err="1" smtClean="0"/>
              <a:t>prenom</a:t>
            </a:r>
            <a:r>
              <a:rPr lang="fr-FR" dirty="0" smtClean="0"/>
              <a:t>, naissance, </a:t>
            </a:r>
            <a:r>
              <a:rPr lang="fr-FR" dirty="0" err="1" smtClean="0"/>
              <a:t>lycee_bac</a:t>
            </a:r>
            <a:r>
              <a:rPr lang="fr-FR" dirty="0" smtClean="0"/>
              <a:t>, `</a:t>
            </a:r>
            <a:r>
              <a:rPr lang="fr-FR" dirty="0" err="1" smtClean="0"/>
              <a:t>annee_integration</a:t>
            </a:r>
            <a:r>
              <a:rPr lang="fr-FR" dirty="0" smtClean="0"/>
              <a:t>, `</a:t>
            </a:r>
            <a:r>
              <a:rPr lang="fr-FR" dirty="0" err="1" smtClean="0"/>
              <a:t>ecole_integree</a:t>
            </a:r>
            <a:r>
              <a:rPr lang="fr-FR" dirty="0" smtClean="0"/>
              <a:t>`, `job`, `mail`</a:t>
            </a:r>
          </a:p>
          <a:p>
            <a:pPr lvl="1"/>
            <a:r>
              <a:rPr lang="fr-FR" dirty="0" smtClean="0"/>
              <a:t>Un script python doit remplir la base élève. Un id est donné automatiquement</a:t>
            </a:r>
          </a:p>
          <a:p>
            <a:pPr lvl="1"/>
            <a:r>
              <a:rPr lang="fr-FR" dirty="0" smtClean="0"/>
              <a:t>L’année correspond à l’année de passage des concours.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2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Remplissage </a:t>
            </a:r>
            <a:r>
              <a:rPr lang="fr-FR" dirty="0" smtClean="0"/>
              <a:t>des tables </a:t>
            </a:r>
            <a:r>
              <a:rPr lang="fr-FR" dirty="0" err="1" smtClean="0"/>
              <a:t>ds</a:t>
            </a:r>
            <a:r>
              <a:rPr lang="fr-FR" dirty="0" smtClean="0"/>
              <a:t> et </a:t>
            </a:r>
            <a:r>
              <a:rPr lang="fr-FR" dirty="0" err="1" smtClean="0"/>
              <a:t>eleve_competences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88140"/>
          </a:xfrm>
        </p:spPr>
        <p:txBody>
          <a:bodyPr/>
          <a:lstStyle/>
          <a:p>
            <a:r>
              <a:rPr lang="fr-FR" dirty="0" smtClean="0"/>
              <a:t>Pour </a:t>
            </a:r>
            <a:r>
              <a:rPr lang="fr-FR" dirty="0" smtClean="0"/>
              <a:t>chaque DS, le fichier de note doit comprendre : </a:t>
            </a:r>
          </a:p>
          <a:p>
            <a:pPr lvl="1"/>
            <a:r>
              <a:rPr lang="fr-FR" dirty="0" err="1" smtClean="0"/>
              <a:t>Id_eleve</a:t>
            </a:r>
            <a:r>
              <a:rPr lang="fr-FR" dirty="0" smtClean="0"/>
              <a:t>, </a:t>
            </a:r>
            <a:r>
              <a:rPr lang="fr-FR" dirty="0" err="1" smtClean="0"/>
              <a:t>num_ds,annee</a:t>
            </a:r>
            <a:r>
              <a:rPr lang="fr-FR" dirty="0" smtClean="0"/>
              <a:t>, </a:t>
            </a:r>
            <a:r>
              <a:rPr lang="fr-FR" dirty="0" err="1" smtClean="0"/>
              <a:t>nb_questions</a:t>
            </a:r>
            <a:r>
              <a:rPr lang="fr-FR" dirty="0" smtClean="0"/>
              <a:t>, </a:t>
            </a:r>
            <a:r>
              <a:rPr lang="fr-FR" dirty="0" err="1" smtClean="0"/>
              <a:t>num_questions</a:t>
            </a:r>
            <a:r>
              <a:rPr lang="fr-FR" dirty="0" smtClean="0"/>
              <a:t>, poids (sur 5), barème, note (par rapport au poids), </a:t>
            </a:r>
            <a:r>
              <a:rPr lang="fr-FR" dirty="0" err="1" smtClean="0"/>
              <a:t>num</a:t>
            </a:r>
            <a:r>
              <a:rPr lang="fr-FR" dirty="0" smtClean="0"/>
              <a:t> </a:t>
            </a:r>
            <a:r>
              <a:rPr lang="fr-FR" smtClean="0"/>
              <a:t>competence.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5542923"/>
            <a:ext cx="4354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TABLE `</a:t>
            </a:r>
            <a:r>
              <a:rPr lang="en-US" sz="1600" b="1" dirty="0" err="1"/>
              <a:t>eleve_competences</a:t>
            </a:r>
            <a:r>
              <a:rPr lang="en-US" sz="1600" dirty="0"/>
              <a:t>` (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id_eleve</a:t>
            </a:r>
            <a:r>
              <a:rPr lang="en-US" sz="1600" dirty="0"/>
              <a:t>`	INTEGER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id_competence</a:t>
            </a:r>
            <a:r>
              <a:rPr lang="en-US" sz="1600" dirty="0"/>
              <a:t>`	TEXT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id_ds</a:t>
            </a:r>
            <a:r>
              <a:rPr lang="en-US" sz="1600" dirty="0"/>
              <a:t>`	INTEGER NOT NULL,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reussite</a:t>
            </a:r>
            <a:r>
              <a:rPr lang="en-US" sz="1600" dirty="0"/>
              <a:t>`	INTEGER NOT </a:t>
            </a:r>
            <a:r>
              <a:rPr lang="en-US" sz="1600" dirty="0" smtClean="0"/>
              <a:t>NULL );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4572000" y="5288340"/>
            <a:ext cx="56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 TABLE `ds` (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annee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id_comp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num_ds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num_question</a:t>
            </a:r>
            <a:r>
              <a:rPr lang="en-US" sz="1600" dirty="0"/>
              <a:t>`	INTEGER,</a:t>
            </a:r>
          </a:p>
          <a:p>
            <a:r>
              <a:rPr lang="en-US" sz="1600" dirty="0"/>
              <a:t>	`</a:t>
            </a:r>
            <a:r>
              <a:rPr lang="en-US" sz="1600" dirty="0" err="1"/>
              <a:t>id_ds</a:t>
            </a:r>
            <a:r>
              <a:rPr lang="en-US" sz="1600" dirty="0"/>
              <a:t>`	</a:t>
            </a:r>
            <a:r>
              <a:rPr lang="en-US" sz="1600" dirty="0" smtClean="0"/>
              <a:t>INTEGER );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32719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135</Words>
  <Application>Microsoft Office PowerPoint</Application>
  <PresentationFormat>Affichage à l'écran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Remplissage de la table élève</vt:lpstr>
      <vt:lpstr>Remplissage des tables ds et eleve_competences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2018-05-30T14:53:03Z</dcterms:created>
  <dcterms:modified xsi:type="dcterms:W3CDTF">2018-05-30T21:06:39Z</dcterms:modified>
</cp:coreProperties>
</file>