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09/06/2019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1920240" y="1127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1594884" y="1976652"/>
            <a:ext cx="3253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38BDA95-785A-41CE-B721-CF84B512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05" y="289611"/>
            <a:ext cx="4231159" cy="32268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E9884FC-D8AD-4C9C-9931-753B12C1111F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20472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71F439-5989-4354-B4F5-FC081944696D}"/>
              </a:ext>
            </a:extLst>
          </p:cNvPr>
          <p:cNvCxnSpPr>
            <a:cxnSpLocks/>
          </p:cNvCxnSpPr>
          <p:nvPr/>
        </p:nvCxnSpPr>
        <p:spPr>
          <a:xfrm>
            <a:off x="141224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E2724E-C160-4E7A-9477-4AE8E9A60159}"/>
              </a:ext>
            </a:extLst>
          </p:cNvPr>
          <p:cNvCxnSpPr>
            <a:cxnSpLocks/>
          </p:cNvCxnSpPr>
          <p:nvPr/>
        </p:nvCxnSpPr>
        <p:spPr>
          <a:xfrm>
            <a:off x="3556000" y="1270002"/>
            <a:ext cx="6675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/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rganigramme : Jonction de sommaire 24">
            <a:extLst>
              <a:ext uri="{FF2B5EF4-FFF2-40B4-BE49-F238E27FC236}">
                <a16:creationId xmlns:a16="http://schemas.microsoft.com/office/drawing/2014/main" id="{DF21C59D-82D3-48E7-8726-B8C88B24543C}"/>
              </a:ext>
            </a:extLst>
          </p:cNvPr>
          <p:cNvSpPr/>
          <p:nvPr/>
        </p:nvSpPr>
        <p:spPr>
          <a:xfrm>
            <a:off x="1920240" y="1834412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/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45006B-325F-4EF7-A9BA-5C522E878057}"/>
              </a:ext>
            </a:extLst>
          </p:cNvPr>
          <p:cNvCxnSpPr>
            <a:cxnSpLocks/>
          </p:cNvCxnSpPr>
          <p:nvPr/>
        </p:nvCxnSpPr>
        <p:spPr>
          <a:xfrm>
            <a:off x="2221496" y="1976652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/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C459C0-CB36-401E-AEB4-A199B17CD33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2062480" y="2118892"/>
            <a:ext cx="0" cy="5856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6F7BA49-A7E3-412F-817F-0EED2E7340AA}"/>
              </a:ext>
            </a:extLst>
          </p:cNvPr>
          <p:cNvCxnSpPr>
            <a:cxnSpLocks/>
          </p:cNvCxnSpPr>
          <p:nvPr/>
        </p:nvCxnSpPr>
        <p:spPr>
          <a:xfrm flipV="1">
            <a:off x="1590572" y="1270000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/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rganigramme : Jonction de sommaire 41">
            <a:extLst>
              <a:ext uri="{FF2B5EF4-FFF2-40B4-BE49-F238E27FC236}">
                <a16:creationId xmlns:a16="http://schemas.microsoft.com/office/drawing/2014/main" id="{6A9C8332-3233-49F5-9F30-4E256C73AB32}"/>
              </a:ext>
            </a:extLst>
          </p:cNvPr>
          <p:cNvSpPr/>
          <p:nvPr/>
        </p:nvSpPr>
        <p:spPr>
          <a:xfrm>
            <a:off x="3792279" y="1842475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BAC7180-C76A-4C14-A5A7-1711BF2DDA4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34519" y="1270000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25C603-15CA-4BEB-9A0F-D948552B0A08}"/>
              </a:ext>
            </a:extLst>
          </p:cNvPr>
          <p:cNvCxnSpPr>
            <a:cxnSpLocks/>
            <a:stCxn id="27" idx="3"/>
            <a:endCxn id="42" idx="2"/>
          </p:cNvCxnSpPr>
          <p:nvPr/>
        </p:nvCxnSpPr>
        <p:spPr>
          <a:xfrm>
            <a:off x="3556000" y="1976652"/>
            <a:ext cx="236279" cy="80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3805759-7F2E-4FBC-BE53-881295E5C90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76759" y="1984715"/>
            <a:ext cx="32252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13B0590-142F-44F1-9C10-9B0C6ABEE137}"/>
              </a:ext>
            </a:extLst>
          </p:cNvPr>
          <p:cNvCxnSpPr>
            <a:cxnSpLocks/>
          </p:cNvCxnSpPr>
          <p:nvPr/>
        </p:nvCxnSpPr>
        <p:spPr>
          <a:xfrm flipV="1">
            <a:off x="4238019" y="1984715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FB79E35-D8CB-4268-B7ED-0F1187E92D3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572776" y="2704567"/>
            <a:ext cx="665244" cy="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B348628-0EE8-4937-B292-C99FE47DF049}"/>
              </a:ext>
            </a:extLst>
          </p:cNvPr>
          <p:cNvCxnSpPr>
            <a:cxnSpLocks/>
          </p:cNvCxnSpPr>
          <p:nvPr/>
        </p:nvCxnSpPr>
        <p:spPr>
          <a:xfrm>
            <a:off x="2054093" y="555285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192F182-73C6-48D2-A9ED-DABFF00A051A}"/>
              </a:ext>
            </a:extLst>
          </p:cNvPr>
          <p:cNvCxnSpPr>
            <a:cxnSpLocks/>
          </p:cNvCxnSpPr>
          <p:nvPr/>
        </p:nvCxnSpPr>
        <p:spPr>
          <a:xfrm flipH="1">
            <a:off x="1544888" y="2704569"/>
            <a:ext cx="117444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/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/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/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/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/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/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/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/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/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0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31479" y="5779324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FC868525-B9E2-48B1-ACCC-636EEA1266DB}"/>
              </a:ext>
            </a:extLst>
          </p:cNvPr>
          <p:cNvSpPr/>
          <p:nvPr/>
        </p:nvSpPr>
        <p:spPr>
          <a:xfrm rot="16200000">
            <a:off x="1116358" y="6563360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Éclair 32">
            <a:extLst>
              <a:ext uri="{FF2B5EF4-FFF2-40B4-BE49-F238E27FC236}">
                <a16:creationId xmlns:a16="http://schemas.microsoft.com/office/drawing/2014/main" id="{B5CF7BAC-2907-4DDB-AE10-3F37637FD44C}"/>
              </a:ext>
            </a:extLst>
          </p:cNvPr>
          <p:cNvSpPr/>
          <p:nvPr/>
        </p:nvSpPr>
        <p:spPr>
          <a:xfrm rot="16200000">
            <a:off x="2557009" y="6507513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34954ABA-E82E-48C1-A39F-06B817E3812D}"/>
              </a:ext>
            </a:extLst>
          </p:cNvPr>
          <p:cNvSpPr/>
          <p:nvPr/>
        </p:nvSpPr>
        <p:spPr>
          <a:xfrm rot="16200000">
            <a:off x="4019442" y="6515286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3407872" y="4951082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683036-660A-4030-8664-51E938444C2D}"/>
              </a:ext>
            </a:extLst>
          </p:cNvPr>
          <p:cNvSpPr txBox="1"/>
          <p:nvPr/>
        </p:nvSpPr>
        <p:spPr>
          <a:xfrm>
            <a:off x="2656271" y="4761527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4824857" y="4909316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0EFDF0-CCAC-488E-AE55-848DD79818D3}"/>
              </a:ext>
            </a:extLst>
          </p:cNvPr>
          <p:cNvSpPr txBox="1"/>
          <p:nvPr/>
        </p:nvSpPr>
        <p:spPr>
          <a:xfrm>
            <a:off x="4073256" y="4719761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71F3FC1-3386-476F-8B42-28BDA84F3BE5}"/>
              </a:ext>
            </a:extLst>
          </p:cNvPr>
          <p:cNvGrpSpPr/>
          <p:nvPr/>
        </p:nvGrpSpPr>
        <p:grpSpPr>
          <a:xfrm>
            <a:off x="259578" y="2568424"/>
            <a:ext cx="8518661" cy="3040293"/>
            <a:chOff x="338874" y="4815245"/>
            <a:chExt cx="6664179" cy="2378432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F42B9B6-1A27-49A4-AFF9-88834B570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450" y="5613709"/>
              <a:ext cx="721610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8102938-A5E7-4FD6-8DCE-54FCCA4DF1A9}"/>
                </a:ext>
              </a:extLst>
            </p:cNvPr>
            <p:cNvCxnSpPr>
              <a:cxnSpLocks/>
            </p:cNvCxnSpPr>
            <p:nvPr/>
          </p:nvCxnSpPr>
          <p:spPr>
            <a:xfrm>
              <a:off x="3950484" y="5630505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C8F7D6F-7980-48AB-8F64-13D949CA5CCC}"/>
                </a:ext>
              </a:extLst>
            </p:cNvPr>
            <p:cNvSpPr txBox="1"/>
            <p:nvPr/>
          </p:nvSpPr>
          <p:spPr>
            <a:xfrm rot="18818568">
              <a:off x="3155323" y="5819064"/>
              <a:ext cx="930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Réducteur</a:t>
              </a:r>
            </a:p>
            <a:p>
              <a:pPr algn="ctr"/>
              <a:r>
                <a:rPr lang="fr-FR" sz="1200" dirty="0"/>
                <a:t>frottements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BE637E73-1396-466C-A184-E21681971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024" y="5599023"/>
              <a:ext cx="737191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/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blipFill>
                  <a:blip r:embed="rId2"/>
                  <a:stretch>
                    <a:fillRect l="-455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C066E31-462A-49D7-96AF-39E2388CFF7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218215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37BE77B-8F45-4F4A-91C0-2D03ACBC12C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665909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/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4829A6C-3F01-41F5-A853-9074B6CA667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113603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/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B15993-5F29-4C84-A670-2438D425A777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5561297" y="5601971"/>
              <a:ext cx="1117756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/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  <a:p>
                  <a:pPr algn="ctr"/>
                  <a:r>
                    <a:rPr lang="fr-FR" sz="1200" b="1" i="1" dirty="0"/>
                    <a:t>Supposée immobile</a:t>
                  </a: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blipFill>
                  <a:blip r:embed="rId5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3FBDDD9-A59F-4FF7-B1B3-A9518FD14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08" y="5599023"/>
              <a:ext cx="727753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F7BE2A7-3940-4B77-8761-8AD9C7BD3779}"/>
                </a:ext>
              </a:extLst>
            </p:cNvPr>
            <p:cNvSpPr/>
            <p:nvPr/>
          </p:nvSpPr>
          <p:spPr>
            <a:xfrm>
              <a:off x="894215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53D084C-33F0-47EF-A359-2C5E57686052}"/>
                </a:ext>
              </a:extLst>
            </p:cNvPr>
            <p:cNvSpPr/>
            <p:nvPr/>
          </p:nvSpPr>
          <p:spPr>
            <a:xfrm>
              <a:off x="5237297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945868-AB9C-46DD-84ED-6BBEABB39CDD}"/>
                </a:ext>
              </a:extLst>
            </p:cNvPr>
            <p:cNvSpPr/>
            <p:nvPr/>
          </p:nvSpPr>
          <p:spPr>
            <a:xfrm>
              <a:off x="6679053" y="5439971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FF8CB64-EC6A-4DEC-8F08-158B1F24F8F0}"/>
                </a:ext>
              </a:extLst>
            </p:cNvPr>
            <p:cNvSpPr/>
            <p:nvPr/>
          </p:nvSpPr>
          <p:spPr>
            <a:xfrm>
              <a:off x="1618061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/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blipFill>
                  <a:blip r:embed="rId6"/>
                  <a:stretch>
                    <a:fillRect l="-452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6D64C47-628B-48A1-8F53-76CAEDC2894F}"/>
                </a:ext>
              </a:extLst>
            </p:cNvPr>
            <p:cNvSpPr txBox="1"/>
            <p:nvPr/>
          </p:nvSpPr>
          <p:spPr>
            <a:xfrm rot="18818568">
              <a:off x="1616664" y="5784524"/>
              <a:ext cx="841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Engrenage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DD2240C-3E3D-40D5-A07A-59DAAFA6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906" y="5613709"/>
              <a:ext cx="714742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5B72000-601F-4EB0-83B1-C49DE0495B48}"/>
                </a:ext>
              </a:extLst>
            </p:cNvPr>
            <p:cNvCxnSpPr>
              <a:cxnSpLocks/>
            </p:cNvCxnSpPr>
            <p:nvPr/>
          </p:nvCxnSpPr>
          <p:spPr>
            <a:xfrm>
              <a:off x="2503909" y="5621412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/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6337A2-BF4F-4660-93B6-A413E63B3D2D}"/>
                </a:ext>
              </a:extLst>
            </p:cNvPr>
            <p:cNvSpPr/>
            <p:nvPr/>
          </p:nvSpPr>
          <p:spPr>
            <a:xfrm>
              <a:off x="3060529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4F35169-6966-4D9B-ACE7-F58961E903F6}"/>
                </a:ext>
              </a:extLst>
            </p:cNvPr>
            <p:cNvSpPr/>
            <p:nvPr/>
          </p:nvSpPr>
          <p:spPr>
            <a:xfrm>
              <a:off x="2341909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33536F4-BE68-4A06-91A0-365B33E46FDF}"/>
                </a:ext>
              </a:extLst>
            </p:cNvPr>
            <p:cNvSpPr/>
            <p:nvPr/>
          </p:nvSpPr>
          <p:spPr>
            <a:xfrm>
              <a:off x="3789603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/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blipFill>
                  <a:blip r:embed="rId8"/>
                  <a:stretch>
                    <a:fillRect t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833B226-2C1A-4922-9B9C-7B70DBEC4092}"/>
                </a:ext>
              </a:extLst>
            </p:cNvPr>
            <p:cNvSpPr/>
            <p:nvPr/>
          </p:nvSpPr>
          <p:spPr>
            <a:xfrm>
              <a:off x="4507104" y="6231029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/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Hélicoïdale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Éclair 1">
              <a:extLst>
                <a:ext uri="{FF2B5EF4-FFF2-40B4-BE49-F238E27FC236}">
                  <a16:creationId xmlns:a16="http://schemas.microsoft.com/office/drawing/2014/main" id="{FC868525-B9E2-48B1-ACCC-636EEA1266DB}"/>
                </a:ext>
              </a:extLst>
            </p:cNvPr>
            <p:cNvSpPr/>
            <p:nvPr/>
          </p:nvSpPr>
          <p:spPr>
            <a:xfrm rot="16200000">
              <a:off x="1116358" y="6563360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/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Éclair 32">
              <a:extLst>
                <a:ext uri="{FF2B5EF4-FFF2-40B4-BE49-F238E27FC236}">
                  <a16:creationId xmlns:a16="http://schemas.microsoft.com/office/drawing/2014/main" id="{B5CF7BAC-2907-4DDB-AE10-3F37637FD44C}"/>
                </a:ext>
              </a:extLst>
            </p:cNvPr>
            <p:cNvSpPr/>
            <p:nvPr/>
          </p:nvSpPr>
          <p:spPr>
            <a:xfrm rot="16200000">
              <a:off x="2557009" y="6507513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/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34954ABA-E82E-48C1-A39F-06B817E3812D}"/>
                </a:ext>
              </a:extLst>
            </p:cNvPr>
            <p:cNvSpPr/>
            <p:nvPr/>
          </p:nvSpPr>
          <p:spPr>
            <a:xfrm rot="16200000">
              <a:off x="4019442" y="6515286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/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Éclair 42">
              <a:extLst>
                <a:ext uri="{FF2B5EF4-FFF2-40B4-BE49-F238E27FC236}">
                  <a16:creationId xmlns:a16="http://schemas.microsoft.com/office/drawing/2014/main" id="{A5CAE75C-25E2-4B56-A928-F08E662188F9}"/>
                </a:ext>
              </a:extLst>
            </p:cNvPr>
            <p:cNvSpPr/>
            <p:nvPr/>
          </p:nvSpPr>
          <p:spPr>
            <a:xfrm rot="21178283">
              <a:off x="3407872" y="4951082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F683036-660A-4030-8664-51E938444C2D}"/>
                </a:ext>
              </a:extLst>
            </p:cNvPr>
            <p:cNvSpPr txBox="1"/>
            <p:nvPr/>
          </p:nvSpPr>
          <p:spPr>
            <a:xfrm>
              <a:off x="2821906" y="4817572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  <p:sp>
          <p:nvSpPr>
            <p:cNvPr id="45" name="Éclair 44">
              <a:extLst>
                <a:ext uri="{FF2B5EF4-FFF2-40B4-BE49-F238E27FC236}">
                  <a16:creationId xmlns:a16="http://schemas.microsoft.com/office/drawing/2014/main" id="{4E2C0E2A-4A59-40FE-BD1F-FC2E7B75875C}"/>
                </a:ext>
              </a:extLst>
            </p:cNvPr>
            <p:cNvSpPr/>
            <p:nvPr/>
          </p:nvSpPr>
          <p:spPr>
            <a:xfrm rot="21178283">
              <a:off x="4824857" y="4909316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B0EFDF0-CCAC-488E-AE55-848DD79818D3}"/>
                </a:ext>
              </a:extLst>
            </p:cNvPr>
            <p:cNvSpPr txBox="1"/>
            <p:nvPr/>
          </p:nvSpPr>
          <p:spPr>
            <a:xfrm>
              <a:off x="4263255" y="4815245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B7F3858-A279-45A8-BF92-224E02C40056}"/>
              </a:ext>
            </a:extLst>
          </p:cNvPr>
          <p:cNvSpPr/>
          <p:nvPr/>
        </p:nvSpPr>
        <p:spPr>
          <a:xfrm>
            <a:off x="3582477" y="4230647"/>
            <a:ext cx="685004" cy="6850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EDC33B-B012-4AD5-96F5-4530A2B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287974"/>
            <a:ext cx="11404395" cy="3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Grand écran</PresentationFormat>
  <Paragraphs>94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2019-05-11T15:33:39Z</dcterms:created>
  <dcterms:modified xsi:type="dcterms:W3CDTF">2019-06-09T19:52:14Z</dcterms:modified>
</cp:coreProperties>
</file>