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63" r:id="rId5"/>
    <p:sldId id="268" r:id="rId6"/>
    <p:sldId id="264" r:id="rId7"/>
    <p:sldId id="256" r:id="rId8"/>
    <p:sldId id="267" r:id="rId9"/>
    <p:sldId id="266" r:id="rId10"/>
    <p:sldId id="265" r:id="rId11"/>
    <p:sldId id="257" r:id="rId12"/>
    <p:sldId id="261" r:id="rId13"/>
    <p:sldId id="262" r:id="rId14"/>
    <p:sldId id="259" r:id="rId15"/>
    <p:sldId id="258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16" y="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3" Type="http://schemas.openxmlformats.org/officeDocument/2006/relationships/image" Target="../media/image25.png"/><Relationship Id="rId21" Type="http://schemas.openxmlformats.org/officeDocument/2006/relationships/image" Target="../media/image20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180.png"/><Relationship Id="rId4" Type="http://schemas.openxmlformats.org/officeDocument/2006/relationships/image" Target="../media/image34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61.png"/><Relationship Id="rId7" Type="http://schemas.openxmlformats.org/officeDocument/2006/relationships/image" Target="../media/image10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1.png"/><Relationship Id="rId4" Type="http://schemas.openxmlformats.org/officeDocument/2006/relationships/image" Target="../media/image71.png"/><Relationship Id="rId9" Type="http://schemas.openxmlformats.org/officeDocument/2006/relationships/image" Target="../media/image1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3.png"/><Relationship Id="rId7" Type="http://schemas.openxmlformats.org/officeDocument/2006/relationships/image" Target="../media/image181.png"/><Relationship Id="rId12" Type="http://schemas.openxmlformats.org/officeDocument/2006/relationships/image" Target="../media/image2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1.png"/><Relationship Id="rId11" Type="http://schemas.openxmlformats.org/officeDocument/2006/relationships/image" Target="../media/image201.png"/><Relationship Id="rId5" Type="http://schemas.openxmlformats.org/officeDocument/2006/relationships/image" Target="../media/image161.png"/><Relationship Id="rId10" Type="http://schemas.openxmlformats.org/officeDocument/2006/relationships/image" Target="../media/image191.png"/><Relationship Id="rId4" Type="http://schemas.openxmlformats.org/officeDocument/2006/relationships/image" Target="../media/image151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28" y="170233"/>
            <a:ext cx="3750174" cy="29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1763688" y="1185806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2051720" y="1329822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2045375" y="1135808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 rot="8127519">
            <a:off x="1265312" y="2363461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559116" y="1614830"/>
                <a:ext cx="9689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16" y="1614830"/>
                <a:ext cx="968983" cy="261610"/>
              </a:xfrm>
              <a:prstGeom prst="rect">
                <a:avLst/>
              </a:prstGeom>
              <a:blipFill rotWithShape="1"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/>
          <p:cNvSpPr/>
          <p:nvPr/>
        </p:nvSpPr>
        <p:spPr>
          <a:xfrm>
            <a:off x="899592" y="1185806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0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1045" name="Groupe 1044"/>
          <p:cNvGrpSpPr/>
          <p:nvPr/>
        </p:nvGrpSpPr>
        <p:grpSpPr>
          <a:xfrm rot="5400000">
            <a:off x="603778" y="1172781"/>
            <a:ext cx="296416" cy="295212"/>
            <a:chOff x="899592" y="1473838"/>
            <a:chExt cx="296416" cy="295212"/>
          </a:xfrm>
        </p:grpSpPr>
        <p:sp>
          <p:nvSpPr>
            <p:cNvPr id="1027" name="Forme libre 1026"/>
            <p:cNvSpPr/>
            <p:nvPr/>
          </p:nvSpPr>
          <p:spPr>
            <a:xfrm>
              <a:off x="899592" y="1630392"/>
              <a:ext cx="284672" cy="138658"/>
            </a:xfrm>
            <a:custGeom>
              <a:avLst/>
              <a:gdLst>
                <a:gd name="connsiteX0" fmla="*/ 0 w 284672"/>
                <a:gd name="connsiteY0" fmla="*/ 0 h 138658"/>
                <a:gd name="connsiteX1" fmla="*/ 60385 w 284672"/>
                <a:gd name="connsiteY1" fmla="*/ 112144 h 138658"/>
                <a:gd name="connsiteX2" fmla="*/ 138023 w 284672"/>
                <a:gd name="connsiteY2" fmla="*/ 60385 h 138658"/>
                <a:gd name="connsiteX3" fmla="*/ 207034 w 284672"/>
                <a:gd name="connsiteY3" fmla="*/ 138023 h 138658"/>
                <a:gd name="connsiteX4" fmla="*/ 284672 w 284672"/>
                <a:gd name="connsiteY4" fmla="*/ 8627 h 13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72" h="138658">
                  <a:moveTo>
                    <a:pt x="0" y="0"/>
                  </a:moveTo>
                  <a:cubicBezTo>
                    <a:pt x="18690" y="51040"/>
                    <a:pt x="37381" y="102080"/>
                    <a:pt x="60385" y="112144"/>
                  </a:cubicBezTo>
                  <a:cubicBezTo>
                    <a:pt x="83389" y="122208"/>
                    <a:pt x="113582" y="56072"/>
                    <a:pt x="138023" y="60385"/>
                  </a:cubicBezTo>
                  <a:cubicBezTo>
                    <a:pt x="162464" y="64698"/>
                    <a:pt x="182593" y="146649"/>
                    <a:pt x="207034" y="138023"/>
                  </a:cubicBezTo>
                  <a:cubicBezTo>
                    <a:pt x="231475" y="129397"/>
                    <a:pt x="258073" y="69012"/>
                    <a:pt x="284672" y="8627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4" name="Connecteur droit 1023"/>
            <p:cNvCxnSpPr>
              <a:stCxn id="9" idx="4"/>
            </p:cNvCxnSpPr>
            <p:nvPr/>
          </p:nvCxnSpPr>
          <p:spPr>
            <a:xfrm>
              <a:off x="1043608" y="1473838"/>
              <a:ext cx="0" cy="15496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899592" y="1626238"/>
              <a:ext cx="29641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8" name="Ellipse 37"/>
          <p:cNvSpPr/>
          <p:nvPr/>
        </p:nvSpPr>
        <p:spPr>
          <a:xfrm>
            <a:off x="2627784" y="1185806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0" name="Ellipse 39"/>
          <p:cNvSpPr/>
          <p:nvPr/>
        </p:nvSpPr>
        <p:spPr>
          <a:xfrm>
            <a:off x="1619672" y="1861722"/>
            <a:ext cx="576064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err="1" smtClean="0">
                <a:solidFill>
                  <a:schemeClr val="accent3"/>
                </a:solidFill>
              </a:rPr>
              <a:t>sre</a:t>
            </a:r>
            <a:endParaRPr lang="fr-FR" sz="1050" b="1" i="1" dirty="0">
              <a:solidFill>
                <a:schemeClr val="accent3"/>
              </a:solidFill>
            </a:endParaRPr>
          </a:p>
        </p:txBody>
      </p:sp>
      <p:cxnSp>
        <p:nvCxnSpPr>
          <p:cNvPr id="43" name="Connecteur droit 42"/>
          <p:cNvCxnSpPr>
            <a:stCxn id="5" idx="2"/>
            <a:endCxn id="9" idx="6"/>
          </p:cNvCxnSpPr>
          <p:nvPr/>
        </p:nvCxnSpPr>
        <p:spPr>
          <a:xfrm flipH="1">
            <a:off x="1187624" y="1329822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40" idx="1"/>
            <a:endCxn id="9" idx="5"/>
          </p:cNvCxnSpPr>
          <p:nvPr/>
        </p:nvCxnSpPr>
        <p:spPr>
          <a:xfrm flipH="1" flipV="1">
            <a:off x="1145443" y="1431657"/>
            <a:ext cx="558592" cy="472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60" idx="7"/>
            <a:endCxn id="40" idx="3"/>
          </p:cNvCxnSpPr>
          <p:nvPr/>
        </p:nvCxnSpPr>
        <p:spPr>
          <a:xfrm flipV="1">
            <a:off x="1250119" y="2107573"/>
            <a:ext cx="453916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74978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1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Connecteur droit 62"/>
          <p:cNvCxnSpPr>
            <a:stCxn id="40" idx="7"/>
            <a:endCxn id="38" idx="3"/>
          </p:cNvCxnSpPr>
          <p:nvPr/>
        </p:nvCxnSpPr>
        <p:spPr>
          <a:xfrm flipV="1">
            <a:off x="2111373" y="1431657"/>
            <a:ext cx="558592" cy="472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67" idx="1"/>
            <a:endCxn id="40" idx="5"/>
          </p:cNvCxnSpPr>
          <p:nvPr/>
        </p:nvCxnSpPr>
        <p:spPr>
          <a:xfrm flipH="1" flipV="1">
            <a:off x="2111373" y="2107573"/>
            <a:ext cx="463617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493469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2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63688" y="2967782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72" name="Connecteur droit 71"/>
          <p:cNvCxnSpPr>
            <a:stCxn id="71" idx="6"/>
            <a:endCxn id="67" idx="3"/>
          </p:cNvCxnSpPr>
          <p:nvPr/>
        </p:nvCxnSpPr>
        <p:spPr>
          <a:xfrm flipV="1">
            <a:off x="2051720" y="2749536"/>
            <a:ext cx="523270" cy="362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1" idx="2"/>
            <a:endCxn id="60" idx="5"/>
          </p:cNvCxnSpPr>
          <p:nvPr/>
        </p:nvCxnSpPr>
        <p:spPr>
          <a:xfrm flipH="1" flipV="1">
            <a:off x="1250119" y="2749536"/>
            <a:ext cx="513569" cy="362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 rot="-2700000">
                <a:off x="1235172" y="813483"/>
                <a:ext cx="888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Sphérique</a:t>
                </a:r>
                <a14:m>
                  <m:oMath xmlns:m="http://schemas.openxmlformats.org/officeDocument/2006/math">
                    <m:r>
                      <a:rPr lang="fr-FR" sz="1100" b="0" i="0" smtClean="0">
                        <a:latin typeface="Cambria Math"/>
                      </a:rPr>
                      <m:t> </m:t>
                    </m:r>
                    <m:r>
                      <a:rPr lang="fr-FR" sz="1100" b="0" i="1" smtClean="0">
                        <a:latin typeface="Cambria Math"/>
                      </a:rPr>
                      <m:t>𝐴</m:t>
                    </m:r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2700000">
                <a:off x="1235172" y="813483"/>
                <a:ext cx="888128" cy="261610"/>
              </a:xfrm>
              <a:prstGeom prst="rect">
                <a:avLst/>
              </a:prstGeom>
              <a:blipFill rotWithShape="1">
                <a:blip r:embed="rId4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313355" y="1654049"/>
                <a:ext cx="8937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Sphérique</a:t>
                </a:r>
                <a14:m>
                  <m:oMath xmlns:m="http://schemas.openxmlformats.org/officeDocument/2006/math">
                    <m:r>
                      <a:rPr lang="fr-FR" sz="1100" b="0" i="0" smtClean="0">
                        <a:latin typeface="Cambria Math"/>
                      </a:rPr>
                      <m:t> </m:t>
                    </m:r>
                    <m:r>
                      <a:rPr lang="fr-FR" sz="11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355" y="1654049"/>
                <a:ext cx="893771" cy="261610"/>
              </a:xfrm>
              <a:prstGeom prst="rect">
                <a:avLst/>
              </a:prstGeom>
              <a:blipFill rotWithShape="1"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 rot="-2700000">
                <a:off x="2295881" y="614812"/>
                <a:ext cx="1039708" cy="296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:r>
                  <a:rPr lang="fr-FR" sz="1100" b="0" dirty="0" err="1" smtClean="0"/>
                  <a:t>Gli</a:t>
                </a:r>
                <a:r>
                  <a:rPr lang="fr-FR" sz="1100" b="0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𝐴𝐵</m:t>
                            </m:r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2700000">
                <a:off x="2295881" y="614812"/>
                <a:ext cx="1039708" cy="296876"/>
              </a:xfrm>
              <a:prstGeom prst="rect">
                <a:avLst/>
              </a:prstGeom>
              <a:blipFill rotWithShape="1">
                <a:blip r:embed="rId6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318354" y="2903072"/>
                <a:ext cx="13013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4" y="2903072"/>
                <a:ext cx="1301318" cy="261610"/>
              </a:xfrm>
              <a:prstGeom prst="rect">
                <a:avLst/>
              </a:prstGeom>
              <a:blipFill rotWithShape="1"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/>
          <p:cNvCxnSpPr>
            <a:stCxn id="71" idx="3"/>
            <a:endCxn id="9" idx="2"/>
          </p:cNvCxnSpPr>
          <p:nvPr/>
        </p:nvCxnSpPr>
        <p:spPr>
          <a:xfrm rot="5400000" flipH="1">
            <a:off x="410825" y="1818590"/>
            <a:ext cx="1883811" cy="906277"/>
          </a:xfrm>
          <a:prstGeom prst="curvedConnector4">
            <a:avLst>
              <a:gd name="adj1" fmla="val -6131"/>
              <a:gd name="adj2" fmla="val 1556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 rot="16200000">
                <a:off x="-230883" y="2049528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30883" y="2049528"/>
                <a:ext cx="969240" cy="261610"/>
              </a:xfrm>
              <a:prstGeom prst="rect">
                <a:avLst/>
              </a:prstGeom>
              <a:blipFill rotWithShape="1">
                <a:blip r:embed="rId11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ZoneTexte 107"/>
          <p:cNvSpPr txBox="1"/>
          <p:nvPr/>
        </p:nvSpPr>
        <p:spPr>
          <a:xfrm rot="-2700000">
            <a:off x="1947811" y="824798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Fluide</a:t>
            </a:r>
            <a:endParaRPr lang="fr-FR" sz="1100" dirty="0"/>
          </a:p>
        </p:txBody>
      </p:sp>
      <p:sp>
        <p:nvSpPr>
          <p:cNvPr id="109" name="Forme libre 108"/>
          <p:cNvSpPr/>
          <p:nvPr/>
        </p:nvSpPr>
        <p:spPr>
          <a:xfrm rot="13404789">
            <a:off x="1845262" y="2372842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1548725" y="24287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1</a:t>
            </a:r>
            <a:endParaRPr lang="fr-FR" sz="1100" baseline="-25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862474" y="243643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2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25834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11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Couple moteur calculé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?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 smtClean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000" dirty="0">
                    <a:solidFill>
                      <a:schemeClr val="tx1"/>
                    </a:solidFill>
                  </a:rPr>
                  <a:t>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mesurée </a:t>
                </a:r>
                <a:r>
                  <a:rPr lang="fr-FR" sz="1000" dirty="0">
                    <a:solidFill>
                      <a:schemeClr val="tx1"/>
                    </a:solidFill>
                  </a:rPr>
                  <a:t>sous  </a:t>
                </a:r>
                <a:r>
                  <a:rPr lang="fr-FR" sz="1000" dirty="0" smtClean="0">
                    <a:solidFill>
                      <a:schemeClr val="tx1"/>
                    </a:solidFill>
                  </a:rPr>
                  <a:t>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 smtClean="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 smtClean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OUI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 smtClean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  <a:endParaRPr lang="fr-FR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28" y="170233"/>
            <a:ext cx="3750174" cy="29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orme libre 14"/>
          <p:cNvSpPr/>
          <p:nvPr/>
        </p:nvSpPr>
        <p:spPr>
          <a:xfrm rot="8127519">
            <a:off x="1265312" y="2363461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5" name="Groupe 1044"/>
          <p:cNvGrpSpPr/>
          <p:nvPr/>
        </p:nvGrpSpPr>
        <p:grpSpPr>
          <a:xfrm rot="10800000">
            <a:off x="1759497" y="1566734"/>
            <a:ext cx="296416" cy="295212"/>
            <a:chOff x="899592" y="1473838"/>
            <a:chExt cx="296416" cy="295212"/>
          </a:xfrm>
        </p:grpSpPr>
        <p:sp>
          <p:nvSpPr>
            <p:cNvPr id="1027" name="Forme libre 1026"/>
            <p:cNvSpPr/>
            <p:nvPr/>
          </p:nvSpPr>
          <p:spPr>
            <a:xfrm>
              <a:off x="899592" y="1630392"/>
              <a:ext cx="284672" cy="138658"/>
            </a:xfrm>
            <a:custGeom>
              <a:avLst/>
              <a:gdLst>
                <a:gd name="connsiteX0" fmla="*/ 0 w 284672"/>
                <a:gd name="connsiteY0" fmla="*/ 0 h 138658"/>
                <a:gd name="connsiteX1" fmla="*/ 60385 w 284672"/>
                <a:gd name="connsiteY1" fmla="*/ 112144 h 138658"/>
                <a:gd name="connsiteX2" fmla="*/ 138023 w 284672"/>
                <a:gd name="connsiteY2" fmla="*/ 60385 h 138658"/>
                <a:gd name="connsiteX3" fmla="*/ 207034 w 284672"/>
                <a:gd name="connsiteY3" fmla="*/ 138023 h 138658"/>
                <a:gd name="connsiteX4" fmla="*/ 284672 w 284672"/>
                <a:gd name="connsiteY4" fmla="*/ 8627 h 13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72" h="138658">
                  <a:moveTo>
                    <a:pt x="0" y="0"/>
                  </a:moveTo>
                  <a:cubicBezTo>
                    <a:pt x="18690" y="51040"/>
                    <a:pt x="37381" y="102080"/>
                    <a:pt x="60385" y="112144"/>
                  </a:cubicBezTo>
                  <a:cubicBezTo>
                    <a:pt x="83389" y="122208"/>
                    <a:pt x="113582" y="56072"/>
                    <a:pt x="138023" y="60385"/>
                  </a:cubicBezTo>
                  <a:cubicBezTo>
                    <a:pt x="162464" y="64698"/>
                    <a:pt x="182593" y="146649"/>
                    <a:pt x="207034" y="138023"/>
                  </a:cubicBezTo>
                  <a:cubicBezTo>
                    <a:pt x="231475" y="129397"/>
                    <a:pt x="258073" y="69012"/>
                    <a:pt x="284672" y="8627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4" name="Connecteur droit 1023"/>
            <p:cNvCxnSpPr/>
            <p:nvPr/>
          </p:nvCxnSpPr>
          <p:spPr>
            <a:xfrm>
              <a:off x="1043608" y="1473838"/>
              <a:ext cx="0" cy="15496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899592" y="1626238"/>
              <a:ext cx="29641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Ellipse 39"/>
          <p:cNvSpPr/>
          <p:nvPr/>
        </p:nvSpPr>
        <p:spPr>
          <a:xfrm>
            <a:off x="1619672" y="1861722"/>
            <a:ext cx="576064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err="1" smtClean="0">
                <a:solidFill>
                  <a:schemeClr val="accent3"/>
                </a:solidFill>
              </a:rPr>
              <a:t>sre</a:t>
            </a:r>
            <a:endParaRPr lang="fr-FR" sz="1050" b="1" i="1" dirty="0">
              <a:solidFill>
                <a:schemeClr val="accent3"/>
              </a:solidFill>
            </a:endParaRPr>
          </a:p>
        </p:txBody>
      </p:sp>
      <p:cxnSp>
        <p:nvCxnSpPr>
          <p:cNvPr id="49" name="Connecteur droit 48"/>
          <p:cNvCxnSpPr>
            <a:stCxn id="60" idx="7"/>
            <a:endCxn id="40" idx="3"/>
          </p:cNvCxnSpPr>
          <p:nvPr/>
        </p:nvCxnSpPr>
        <p:spPr>
          <a:xfrm flipV="1">
            <a:off x="1250119" y="2107573"/>
            <a:ext cx="453916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74978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1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Connecteur droit 65"/>
          <p:cNvCxnSpPr>
            <a:stCxn id="67" idx="1"/>
            <a:endCxn id="40" idx="5"/>
          </p:cNvCxnSpPr>
          <p:nvPr/>
        </p:nvCxnSpPr>
        <p:spPr>
          <a:xfrm flipH="1" flipV="1">
            <a:off x="2111373" y="2107573"/>
            <a:ext cx="463617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493469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2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63688" y="3356992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72" name="Connecteur droit 71"/>
          <p:cNvCxnSpPr>
            <a:stCxn id="71" idx="6"/>
            <a:endCxn id="67" idx="3"/>
          </p:cNvCxnSpPr>
          <p:nvPr/>
        </p:nvCxnSpPr>
        <p:spPr>
          <a:xfrm flipV="1">
            <a:off x="2051720" y="2749536"/>
            <a:ext cx="523270" cy="751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1" idx="2"/>
            <a:endCxn id="60" idx="5"/>
          </p:cNvCxnSpPr>
          <p:nvPr/>
        </p:nvCxnSpPr>
        <p:spPr>
          <a:xfrm flipH="1" flipV="1">
            <a:off x="1250119" y="2749536"/>
            <a:ext cx="513569" cy="751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248933" y="2930667"/>
                <a:ext cx="13013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33" y="2930667"/>
                <a:ext cx="1301318" cy="261610"/>
              </a:xfrm>
              <a:prstGeom prst="rect">
                <a:avLst/>
              </a:prstGeom>
              <a:blipFill rotWithShape="1"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blipFill rotWithShape="1">
                <a:blip r:embed="rId11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Forme libre 108"/>
          <p:cNvSpPr/>
          <p:nvPr/>
        </p:nvSpPr>
        <p:spPr>
          <a:xfrm rot="13404789">
            <a:off x="1845262" y="2372842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1548725" y="24287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1</a:t>
            </a:r>
            <a:endParaRPr lang="fr-FR" sz="1100" baseline="-25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862474" y="243643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2</a:t>
            </a:r>
            <a:endParaRPr lang="fr-FR" sz="1100" baseline="-25000" dirty="0"/>
          </a:p>
        </p:txBody>
      </p:sp>
      <p:cxnSp>
        <p:nvCxnSpPr>
          <p:cNvPr id="41" name="Connecteur droit 40"/>
          <p:cNvCxnSpPr>
            <a:stCxn id="71" idx="0"/>
            <a:endCxn id="40" idx="4"/>
          </p:cNvCxnSpPr>
          <p:nvPr/>
        </p:nvCxnSpPr>
        <p:spPr>
          <a:xfrm flipV="1">
            <a:off x="1907704" y="2149754"/>
            <a:ext cx="0" cy="1207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89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28" y="170233"/>
            <a:ext cx="3750174" cy="29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orme libre 14"/>
          <p:cNvSpPr/>
          <p:nvPr/>
        </p:nvSpPr>
        <p:spPr>
          <a:xfrm rot="8127519">
            <a:off x="1265312" y="2363461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5" name="Groupe 1044"/>
          <p:cNvGrpSpPr/>
          <p:nvPr/>
        </p:nvGrpSpPr>
        <p:grpSpPr>
          <a:xfrm rot="10800000">
            <a:off x="1759497" y="1566734"/>
            <a:ext cx="296416" cy="295212"/>
            <a:chOff x="899592" y="1473838"/>
            <a:chExt cx="296416" cy="295212"/>
          </a:xfrm>
        </p:grpSpPr>
        <p:sp>
          <p:nvSpPr>
            <p:cNvPr id="1027" name="Forme libre 1026"/>
            <p:cNvSpPr/>
            <p:nvPr/>
          </p:nvSpPr>
          <p:spPr>
            <a:xfrm>
              <a:off x="899592" y="1630392"/>
              <a:ext cx="284672" cy="138658"/>
            </a:xfrm>
            <a:custGeom>
              <a:avLst/>
              <a:gdLst>
                <a:gd name="connsiteX0" fmla="*/ 0 w 284672"/>
                <a:gd name="connsiteY0" fmla="*/ 0 h 138658"/>
                <a:gd name="connsiteX1" fmla="*/ 60385 w 284672"/>
                <a:gd name="connsiteY1" fmla="*/ 112144 h 138658"/>
                <a:gd name="connsiteX2" fmla="*/ 138023 w 284672"/>
                <a:gd name="connsiteY2" fmla="*/ 60385 h 138658"/>
                <a:gd name="connsiteX3" fmla="*/ 207034 w 284672"/>
                <a:gd name="connsiteY3" fmla="*/ 138023 h 138658"/>
                <a:gd name="connsiteX4" fmla="*/ 284672 w 284672"/>
                <a:gd name="connsiteY4" fmla="*/ 8627 h 13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72" h="138658">
                  <a:moveTo>
                    <a:pt x="0" y="0"/>
                  </a:moveTo>
                  <a:cubicBezTo>
                    <a:pt x="18690" y="51040"/>
                    <a:pt x="37381" y="102080"/>
                    <a:pt x="60385" y="112144"/>
                  </a:cubicBezTo>
                  <a:cubicBezTo>
                    <a:pt x="83389" y="122208"/>
                    <a:pt x="113582" y="56072"/>
                    <a:pt x="138023" y="60385"/>
                  </a:cubicBezTo>
                  <a:cubicBezTo>
                    <a:pt x="162464" y="64698"/>
                    <a:pt x="182593" y="146649"/>
                    <a:pt x="207034" y="138023"/>
                  </a:cubicBezTo>
                  <a:cubicBezTo>
                    <a:pt x="231475" y="129397"/>
                    <a:pt x="258073" y="69012"/>
                    <a:pt x="284672" y="8627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4" name="Connecteur droit 1023"/>
            <p:cNvCxnSpPr/>
            <p:nvPr/>
          </p:nvCxnSpPr>
          <p:spPr>
            <a:xfrm>
              <a:off x="1043608" y="1473838"/>
              <a:ext cx="0" cy="15496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899592" y="1626238"/>
              <a:ext cx="29641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Ellipse 39"/>
          <p:cNvSpPr/>
          <p:nvPr/>
        </p:nvSpPr>
        <p:spPr>
          <a:xfrm>
            <a:off x="1619672" y="1861722"/>
            <a:ext cx="576064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err="1" smtClean="0">
                <a:solidFill>
                  <a:schemeClr val="accent3"/>
                </a:solidFill>
              </a:rPr>
              <a:t>sre</a:t>
            </a:r>
            <a:endParaRPr lang="fr-FR" sz="1050" b="1" i="1" dirty="0">
              <a:solidFill>
                <a:schemeClr val="accent3"/>
              </a:solidFill>
            </a:endParaRPr>
          </a:p>
        </p:txBody>
      </p:sp>
      <p:cxnSp>
        <p:nvCxnSpPr>
          <p:cNvPr id="49" name="Connecteur droit 48"/>
          <p:cNvCxnSpPr>
            <a:stCxn id="60" idx="7"/>
            <a:endCxn id="40" idx="3"/>
          </p:cNvCxnSpPr>
          <p:nvPr/>
        </p:nvCxnSpPr>
        <p:spPr>
          <a:xfrm flipV="1">
            <a:off x="1250119" y="2107573"/>
            <a:ext cx="453916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74978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1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Connecteur droit 65"/>
          <p:cNvCxnSpPr>
            <a:stCxn id="67" idx="1"/>
            <a:endCxn id="40" idx="5"/>
          </p:cNvCxnSpPr>
          <p:nvPr/>
        </p:nvCxnSpPr>
        <p:spPr>
          <a:xfrm flipH="1" flipV="1">
            <a:off x="2111373" y="2107573"/>
            <a:ext cx="463617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493469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2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63688" y="3501008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72" name="Connecteur droit 71"/>
          <p:cNvCxnSpPr>
            <a:stCxn id="71" idx="6"/>
            <a:endCxn id="67" idx="3"/>
          </p:cNvCxnSpPr>
          <p:nvPr/>
        </p:nvCxnSpPr>
        <p:spPr>
          <a:xfrm flipV="1">
            <a:off x="2051720" y="2749536"/>
            <a:ext cx="523270" cy="89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1" idx="2"/>
            <a:endCxn id="60" idx="4"/>
          </p:cNvCxnSpPr>
          <p:nvPr/>
        </p:nvCxnSpPr>
        <p:spPr>
          <a:xfrm flipH="1" flipV="1">
            <a:off x="1053309" y="2791717"/>
            <a:ext cx="710379" cy="8533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248933" y="2930667"/>
                <a:ext cx="13013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33" y="2930667"/>
                <a:ext cx="1301318" cy="261610"/>
              </a:xfrm>
              <a:prstGeom prst="rect">
                <a:avLst/>
              </a:prstGeom>
              <a:blipFill rotWithShape="1"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blipFill rotWithShape="1">
                <a:blip r:embed="rId11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Forme libre 108"/>
          <p:cNvSpPr/>
          <p:nvPr/>
        </p:nvSpPr>
        <p:spPr>
          <a:xfrm rot="13404789">
            <a:off x="1845262" y="2372842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1548725" y="24287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1</a:t>
            </a:r>
            <a:endParaRPr lang="fr-FR" sz="1100" baseline="-25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862474" y="243643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2</a:t>
            </a:r>
            <a:endParaRPr lang="fr-FR" sz="1100" baseline="-25000" dirty="0"/>
          </a:p>
        </p:txBody>
      </p:sp>
      <p:cxnSp>
        <p:nvCxnSpPr>
          <p:cNvPr id="41" name="Connecteur droit 40"/>
          <p:cNvCxnSpPr>
            <a:stCxn id="71" idx="0"/>
            <a:endCxn id="40" idx="4"/>
          </p:cNvCxnSpPr>
          <p:nvPr/>
        </p:nvCxnSpPr>
        <p:spPr>
          <a:xfrm flipV="1">
            <a:off x="1907704" y="2149754"/>
            <a:ext cx="0" cy="1351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Éclair 1"/>
          <p:cNvSpPr/>
          <p:nvPr/>
        </p:nvSpPr>
        <p:spPr>
          <a:xfrm rot="15086756" flipV="1">
            <a:off x="2071315" y="3701246"/>
            <a:ext cx="484080" cy="434769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/>
              <p:cNvSpPr txBox="1"/>
              <p:nvPr/>
            </p:nvSpPr>
            <p:spPr>
              <a:xfrm>
                <a:off x="2530033" y="3883358"/>
                <a:ext cx="7906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1100" b="0" i="0" smtClean="0">
                                  <a:latin typeface="Cambria Math"/>
                                  <a:ea typeface="Cambria Math"/>
                                </a:rPr>
                                <m:t>outil</m:t>
                              </m:r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033" y="3883358"/>
                <a:ext cx="790601" cy="2616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/>
              <p:cNvSpPr txBox="1"/>
              <p:nvPr/>
            </p:nvSpPr>
            <p:spPr>
              <a:xfrm>
                <a:off x="476140" y="3220522"/>
                <a:ext cx="698333" cy="287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re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40" y="3220522"/>
                <a:ext cx="698333" cy="28777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/>
              <p:cNvSpPr txBox="1"/>
              <p:nvPr/>
            </p:nvSpPr>
            <p:spPr>
              <a:xfrm>
                <a:off x="2526122" y="3148252"/>
                <a:ext cx="698332" cy="287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re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122" y="3148252"/>
                <a:ext cx="698332" cy="28777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à coins arrondis 2"/>
          <p:cNvSpPr/>
          <p:nvPr/>
        </p:nvSpPr>
        <p:spPr>
          <a:xfrm rot="3130154">
            <a:off x="507391" y="2854475"/>
            <a:ext cx="1851269" cy="658589"/>
          </a:xfrm>
          <a:prstGeom prst="round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73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2"/>
          <a:stretch/>
        </p:blipFill>
        <p:spPr bwMode="auto">
          <a:xfrm>
            <a:off x="850357" y="548680"/>
            <a:ext cx="292955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14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740" y="2348880"/>
            <a:ext cx="1569724" cy="94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703" y="2348880"/>
            <a:ext cx="1677124" cy="94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44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droit 36"/>
          <p:cNvCxnSpPr/>
          <p:nvPr/>
        </p:nvCxnSpPr>
        <p:spPr>
          <a:xfrm rot="-1560000">
            <a:off x="1431109" y="1354207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577190" y="1982498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rot="2520000">
            <a:off x="1206445" y="2948323"/>
            <a:ext cx="28868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539552" y="945628"/>
            <a:ext cx="2081766" cy="2081766"/>
          </a:xfrm>
          <a:prstGeom prst="arc">
            <a:avLst>
              <a:gd name="adj1" fmla="val 128582"/>
              <a:gd name="adj2" fmla="val 2442419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 flipV="1">
            <a:off x="4393369" y="1946480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 flipV="1">
            <a:off x="3686493" y="3878134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42°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/>
          <p:cNvGrpSpPr/>
          <p:nvPr/>
        </p:nvGrpSpPr>
        <p:grpSpPr>
          <a:xfrm>
            <a:off x="1076508" y="1730498"/>
            <a:ext cx="608682" cy="504000"/>
            <a:chOff x="1190998" y="1772832"/>
            <a:chExt cx="608682" cy="504000"/>
          </a:xfrm>
        </p:grpSpPr>
        <p:sp>
          <p:nvSpPr>
            <p:cNvPr id="10" name="Forme libre 9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583680" y="1916832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 flipH="1">
              <a:off x="1367680" y="2024832"/>
              <a:ext cx="216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Groupe 21"/>
          <p:cNvGrpSpPr/>
          <p:nvPr/>
        </p:nvGrpSpPr>
        <p:grpSpPr>
          <a:xfrm rot="16200000">
            <a:off x="4250443" y="4180530"/>
            <a:ext cx="180602" cy="504000"/>
            <a:chOff x="1190998" y="1772832"/>
            <a:chExt cx="180602" cy="504000"/>
          </a:xfrm>
        </p:grpSpPr>
        <p:sp>
          <p:nvSpPr>
            <p:cNvPr id="23" name="Forme libre 22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7" name="Connecteur droit 26"/>
          <p:cNvCxnSpPr/>
          <p:nvPr/>
        </p:nvCxnSpPr>
        <p:spPr>
          <a:xfrm>
            <a:off x="3686493" y="3918268"/>
            <a:ext cx="558068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4139952" y="3918268"/>
            <a:ext cx="0" cy="423962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29385" y="1982496"/>
            <a:ext cx="163359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 flipV="1">
            <a:off x="4143799" y="664968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39"/>
          <p:cNvCxnSpPr/>
          <p:nvPr/>
        </p:nvCxnSpPr>
        <p:spPr>
          <a:xfrm flipV="1">
            <a:off x="4193031" y="737001"/>
            <a:ext cx="0" cy="3605228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0</m:t>
                      </m:r>
                      <m:r>
                        <a:rPr lang="fr-FR" sz="1200" b="0" i="1" smtClean="0">
                          <a:latin typeface="Cambria Math"/>
                        </a:rPr>
                        <m:t>,7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1</m:t>
                      </m:r>
                      <m:r>
                        <a:rPr lang="fr-FR" sz="1200" b="0" i="1" smtClean="0">
                          <a:latin typeface="Cambria Math"/>
                        </a:rPr>
                        <m:t>,8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537564" y="943640"/>
            <a:ext cx="2081766" cy="2081766"/>
          </a:xfrm>
          <a:prstGeom prst="arc">
            <a:avLst>
              <a:gd name="adj1" fmla="val 20169793"/>
              <a:gd name="adj2" fmla="val 21566797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/>
          <p:nvPr/>
        </p:nvCxnSpPr>
        <p:spPr>
          <a:xfrm flipV="1">
            <a:off x="3722509" y="1986955"/>
            <a:ext cx="0" cy="1931313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4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699792" y="1556792"/>
            <a:ext cx="864096" cy="864096"/>
          </a:xfrm>
          <a:prstGeom prst="arc">
            <a:avLst>
              <a:gd name="adj1" fmla="val 19832481"/>
              <a:gd name="adj2" fmla="val 21411076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\GitHub\Cy_04_PSI_ModelisationDynamique\Revisions_Statique\Fiche_01_Statique_2D_TD_01_Hayon\images\fig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1795463"/>
            <a:ext cx="72009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rme libre 3"/>
          <p:cNvSpPr/>
          <p:nvPr/>
        </p:nvSpPr>
        <p:spPr>
          <a:xfrm>
            <a:off x="3096883" y="2251494"/>
            <a:ext cx="4684143" cy="3183148"/>
          </a:xfrm>
          <a:custGeom>
            <a:avLst/>
            <a:gdLst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4143" h="3183148">
                <a:moveTo>
                  <a:pt x="0" y="0"/>
                </a:moveTo>
                <a:cubicBezTo>
                  <a:pt x="370935" y="1647646"/>
                  <a:pt x="34505" y="2622431"/>
                  <a:pt x="4684143" y="3183148"/>
                </a:cubicBezTo>
                <a:lnTo>
                  <a:pt x="4684143" y="3183148"/>
                </a:lnTo>
              </a:path>
            </a:pathLst>
          </a:custGeom>
          <a:noFill/>
          <a:ln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3046563" y="3043082"/>
            <a:ext cx="4684143" cy="3183148"/>
          </a:xfrm>
          <a:custGeom>
            <a:avLst/>
            <a:gdLst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4143" h="3183148">
                <a:moveTo>
                  <a:pt x="0" y="0"/>
                </a:moveTo>
                <a:cubicBezTo>
                  <a:pt x="370935" y="1647646"/>
                  <a:pt x="34505" y="2622431"/>
                  <a:pt x="4684143" y="3183148"/>
                </a:cubicBezTo>
                <a:lnTo>
                  <a:pt x="4684143" y="3183148"/>
                </a:lnTo>
              </a:path>
            </a:pathLst>
          </a:custGeom>
          <a:noFill/>
          <a:ln>
            <a:solidFill>
              <a:schemeClr val="accent4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516216" y="4941168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Ouverture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935057" y="5611507"/>
            <a:ext cx="117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Fermeture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 flipH="1">
            <a:off x="2555776" y="6140531"/>
            <a:ext cx="4534251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890082" y="595586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500 N</a:t>
            </a:r>
            <a:endParaRPr lang="fr-FR" b="1" dirty="0"/>
          </a:p>
        </p:txBody>
      </p:sp>
      <p:cxnSp>
        <p:nvCxnSpPr>
          <p:cNvPr id="14" name="Connecteur droit 13"/>
          <p:cNvCxnSpPr/>
          <p:nvPr/>
        </p:nvCxnSpPr>
        <p:spPr>
          <a:xfrm flipH="1" flipV="1">
            <a:off x="4067944" y="5617576"/>
            <a:ext cx="3950794" cy="676578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11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/>
          <p:cNvGrpSpPr/>
          <p:nvPr/>
        </p:nvGrpSpPr>
        <p:grpSpPr>
          <a:xfrm>
            <a:off x="1543854" y="1556792"/>
            <a:ext cx="2919857" cy="997079"/>
            <a:chOff x="1543854" y="1556792"/>
            <a:chExt cx="2919857" cy="997079"/>
          </a:xfrm>
        </p:grpSpPr>
        <p:cxnSp>
          <p:nvCxnSpPr>
            <p:cNvPr id="4" name="Connecteur droit 3"/>
            <p:cNvCxnSpPr/>
            <p:nvPr/>
          </p:nvCxnSpPr>
          <p:spPr>
            <a:xfrm>
              <a:off x="2411760" y="1988840"/>
              <a:ext cx="144016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V="1">
              <a:off x="2411206" y="1772816"/>
              <a:ext cx="0" cy="4320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1691680" y="1700808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97604" y="2276872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V="1">
              <a:off x="1697603" y="1709530"/>
              <a:ext cx="1" cy="56734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 flipV="1">
              <a:off x="3131839" y="1692620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 flipV="1">
              <a:off x="3131838" y="2052660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1691126" y="2276872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Phase d’ouverture</a:t>
              </a:r>
              <a:endParaRPr lang="fr-FR" sz="1200" dirty="0"/>
            </a:p>
          </p:txBody>
        </p:sp>
        <p:cxnSp>
          <p:nvCxnSpPr>
            <p:cNvPr id="19" name="Connecteur droit 18"/>
            <p:cNvCxnSpPr/>
            <p:nvPr/>
          </p:nvCxnSpPr>
          <p:spPr>
            <a:xfrm flipH="1" flipV="1">
              <a:off x="3851920" y="1988840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3663793" y="1556792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hayon</a:t>
              </a:r>
              <a:endParaRPr lang="fr-FR" sz="1000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 flipV="1">
              <a:off x="1907704" y="1988840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1543854" y="1645508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moteur</a:t>
              </a:r>
              <a:endParaRPr lang="fr-FR" sz="1000" dirty="0"/>
            </a:p>
          </p:txBody>
        </p:sp>
        <p:cxnSp>
          <p:nvCxnSpPr>
            <p:cNvPr id="29" name="Connecteur droit 28"/>
            <p:cNvCxnSpPr/>
            <p:nvPr/>
          </p:nvCxnSpPr>
          <p:spPr>
            <a:xfrm flipH="1" flipV="1">
              <a:off x="2555776" y="1941781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2367649" y="1640230"/>
              <a:ext cx="799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frottement</a:t>
              </a:r>
              <a:endParaRPr lang="fr-FR" sz="800" dirty="0"/>
            </a:p>
          </p:txBody>
        </p:sp>
        <p:cxnSp>
          <p:nvCxnSpPr>
            <p:cNvPr id="31" name="Connecteur droit 30"/>
            <p:cNvCxnSpPr/>
            <p:nvPr/>
          </p:nvCxnSpPr>
          <p:spPr>
            <a:xfrm flipV="1">
              <a:off x="2555776" y="2045618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2367649" y="2058447"/>
              <a:ext cx="7999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ressort</a:t>
              </a:r>
              <a:endParaRPr lang="fr-FR" sz="800" dirty="0"/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4316439" y="1556792"/>
            <a:ext cx="2919857" cy="1010085"/>
            <a:chOff x="1543854" y="2874434"/>
            <a:chExt cx="2919857" cy="1010085"/>
          </a:xfrm>
        </p:grpSpPr>
        <p:sp>
          <p:nvSpPr>
            <p:cNvPr id="44" name="ZoneTexte 43"/>
            <p:cNvSpPr txBox="1"/>
            <p:nvPr/>
          </p:nvSpPr>
          <p:spPr>
            <a:xfrm>
              <a:off x="1543854" y="2963150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moteur</a:t>
              </a:r>
              <a:endParaRPr lang="fr-FR" sz="1000" dirty="0"/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2411760" y="3306482"/>
              <a:ext cx="144016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V="1">
              <a:off x="2411206" y="3090458"/>
              <a:ext cx="0" cy="4320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691680" y="3018450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697604" y="3594514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697603" y="3027172"/>
              <a:ext cx="1" cy="56734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 flipV="1">
              <a:off x="3131839" y="3010262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H="1" flipV="1">
              <a:off x="3131838" y="3370302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1691126" y="3607520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Phase de fermeture</a:t>
              </a:r>
              <a:endParaRPr lang="fr-FR" sz="1200" dirty="0"/>
            </a:p>
          </p:txBody>
        </p:sp>
        <p:cxnSp>
          <p:nvCxnSpPr>
            <p:cNvPr id="41" name="Connecteur droit 40"/>
            <p:cNvCxnSpPr/>
            <p:nvPr/>
          </p:nvCxnSpPr>
          <p:spPr>
            <a:xfrm flipH="1" flipV="1">
              <a:off x="3851920" y="3306482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3663793" y="2874434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hayon</a:t>
              </a:r>
              <a:endParaRPr lang="fr-FR" sz="1000" dirty="0"/>
            </a:p>
          </p:txBody>
        </p:sp>
        <p:cxnSp>
          <p:nvCxnSpPr>
            <p:cNvPr id="43" name="Connecteur droit 42"/>
            <p:cNvCxnSpPr/>
            <p:nvPr/>
          </p:nvCxnSpPr>
          <p:spPr>
            <a:xfrm flipH="1" flipV="1">
              <a:off x="1907704" y="3306482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2555776" y="3259423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367649" y="2957872"/>
              <a:ext cx="799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frottement</a:t>
              </a:r>
              <a:endParaRPr lang="fr-FR" sz="800" dirty="0"/>
            </a:p>
          </p:txBody>
        </p:sp>
        <p:cxnSp>
          <p:nvCxnSpPr>
            <p:cNvPr id="47" name="Connecteur droit 46"/>
            <p:cNvCxnSpPr/>
            <p:nvPr/>
          </p:nvCxnSpPr>
          <p:spPr>
            <a:xfrm flipV="1">
              <a:off x="2555776" y="3363260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2367649" y="3376089"/>
              <a:ext cx="7999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ressort</a:t>
              </a:r>
              <a:endParaRPr lang="fr-F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31366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704</Words>
  <Application>Microsoft Office PowerPoint</Application>
  <PresentationFormat>Affichage à l'écran (4:3)</PresentationFormat>
  <Paragraphs>147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59</cp:revision>
  <dcterms:created xsi:type="dcterms:W3CDTF">2018-03-22T21:06:39Z</dcterms:created>
  <dcterms:modified xsi:type="dcterms:W3CDTF">2018-04-29T06:07:20Z</dcterms:modified>
</cp:coreProperties>
</file>