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Zone de dessin 1537"/>
          <p:cNvGrpSpPr/>
          <p:nvPr/>
        </p:nvGrpSpPr>
        <p:grpSpPr>
          <a:xfrm>
            <a:off x="1547664" y="2101215"/>
            <a:ext cx="5874533" cy="2669929"/>
            <a:chOff x="-174138" y="0"/>
            <a:chExt cx="5874533" cy="2669929"/>
          </a:xfrm>
        </p:grpSpPr>
        <p:sp>
          <p:nvSpPr>
            <p:cNvPr id="96" name="Text Box 121"/>
            <p:cNvSpPr txBox="1">
              <a:spLocks noChangeArrowheads="1"/>
            </p:cNvSpPr>
            <p:nvPr/>
          </p:nvSpPr>
          <p:spPr bwMode="auto">
            <a:xfrm>
              <a:off x="3522421" y="990874"/>
              <a:ext cx="585789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(r)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5700395" cy="265557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Freeform 16"/>
            <p:cNvSpPr>
              <a:spLocks/>
            </p:cNvSpPr>
            <p:nvPr/>
          </p:nvSpPr>
          <p:spPr bwMode="auto">
            <a:xfrm rot="5394400">
              <a:off x="758190" y="908685"/>
              <a:ext cx="95250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7" name="Line 17"/>
            <p:cNvCxnSpPr/>
            <p:nvPr/>
          </p:nvCxnSpPr>
          <p:spPr bwMode="auto">
            <a:xfrm flipH="1">
              <a:off x="4082415" y="1224915"/>
              <a:ext cx="191135" cy="3175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Line 18"/>
            <p:cNvCxnSpPr/>
            <p:nvPr/>
          </p:nvCxnSpPr>
          <p:spPr bwMode="auto">
            <a:xfrm flipH="1">
              <a:off x="4082415" y="1292225"/>
              <a:ext cx="191135" cy="3175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19"/>
            <p:cNvCxnSpPr/>
            <p:nvPr/>
          </p:nvCxnSpPr>
          <p:spPr bwMode="auto">
            <a:xfrm flipH="1">
              <a:off x="4082415" y="1360170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0"/>
            <p:cNvCxnSpPr/>
            <p:nvPr/>
          </p:nvCxnSpPr>
          <p:spPr bwMode="auto">
            <a:xfrm flipH="1">
              <a:off x="4082415" y="1427480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185795" y="1923415"/>
              <a:ext cx="61023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rot="16200000">
              <a:off x="4257040" y="953135"/>
              <a:ext cx="342900" cy="120650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003040" y="2369185"/>
              <a:ext cx="342900" cy="120650"/>
            </a:xfrm>
            <a:prstGeom prst="rect">
              <a:avLst/>
            </a:prstGeom>
            <a:solidFill>
              <a:srgbClr val="C0C0C0"/>
            </a:solidFill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4" name="Line 24"/>
            <p:cNvCxnSpPr/>
            <p:nvPr/>
          </p:nvCxnSpPr>
          <p:spPr bwMode="auto">
            <a:xfrm>
              <a:off x="4174490" y="2242185"/>
              <a:ext cx="635" cy="127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Line 25"/>
            <p:cNvCxnSpPr/>
            <p:nvPr/>
          </p:nvCxnSpPr>
          <p:spPr bwMode="auto">
            <a:xfrm>
              <a:off x="4009390" y="2369185"/>
              <a:ext cx="336550" cy="6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Freeform 26"/>
            <p:cNvSpPr>
              <a:spLocks/>
            </p:cNvSpPr>
            <p:nvPr/>
          </p:nvSpPr>
          <p:spPr bwMode="auto">
            <a:xfrm rot="10800000">
              <a:off x="1210945" y="1823720"/>
              <a:ext cx="102235" cy="61595"/>
            </a:xfrm>
            <a:custGeom>
              <a:avLst/>
              <a:gdLst>
                <a:gd name="T0" fmla="*/ 0 w 138"/>
                <a:gd name="T1" fmla="*/ 0 h 81"/>
                <a:gd name="T2" fmla="*/ 60 w 138"/>
                <a:gd name="T3" fmla="*/ 81 h 81"/>
                <a:gd name="T4" fmla="*/ 138 w 138"/>
                <a:gd name="T5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81">
                  <a:moveTo>
                    <a:pt x="0" y="0"/>
                  </a:moveTo>
                  <a:lnTo>
                    <a:pt x="60" y="81"/>
                  </a:lnTo>
                  <a:lnTo>
                    <a:pt x="138" y="3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864235" y="1526540"/>
              <a:ext cx="102235" cy="60960"/>
            </a:xfrm>
            <a:custGeom>
              <a:avLst/>
              <a:gdLst>
                <a:gd name="T0" fmla="*/ 0 w 138"/>
                <a:gd name="T1" fmla="*/ 0 h 81"/>
                <a:gd name="T2" fmla="*/ 60 w 138"/>
                <a:gd name="T3" fmla="*/ 81 h 81"/>
                <a:gd name="T4" fmla="*/ 138 w 138"/>
                <a:gd name="T5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81">
                  <a:moveTo>
                    <a:pt x="0" y="0"/>
                  </a:moveTo>
                  <a:lnTo>
                    <a:pt x="60" y="81"/>
                  </a:lnTo>
                  <a:lnTo>
                    <a:pt x="138" y="3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2035810" y="1310005"/>
              <a:ext cx="212090" cy="232410"/>
            </a:xfrm>
            <a:custGeom>
              <a:avLst/>
              <a:gdLst>
                <a:gd name="T0" fmla="*/ 517 w 517"/>
                <a:gd name="T1" fmla="*/ 562 h 562"/>
                <a:gd name="T2" fmla="*/ 0 w 517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7" h="562">
                  <a:moveTo>
                    <a:pt x="517" y="5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2098040" y="1330960"/>
              <a:ext cx="223520" cy="126365"/>
            </a:xfrm>
            <a:custGeom>
              <a:avLst/>
              <a:gdLst>
                <a:gd name="T0" fmla="*/ 668 w 668"/>
                <a:gd name="T1" fmla="*/ 0 h 375"/>
                <a:gd name="T2" fmla="*/ 0 w 668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8" h="375">
                  <a:moveTo>
                    <a:pt x="668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1522731" y="1344295"/>
              <a:ext cx="570231" cy="501650"/>
              <a:chOff x="2639" y="1012"/>
              <a:chExt cx="2435" cy="2123"/>
            </a:xfrm>
          </p:grpSpPr>
          <p:sp>
            <p:nvSpPr>
              <p:cNvPr id="123" name="Oval 31"/>
              <p:cNvSpPr>
                <a:spLocks noChangeArrowheads="1"/>
              </p:cNvSpPr>
              <p:nvPr/>
            </p:nvSpPr>
            <p:spPr bwMode="auto">
              <a:xfrm rot="-1750948">
                <a:off x="2639" y="2070"/>
                <a:ext cx="723" cy="106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4" name="Arc 32"/>
              <p:cNvSpPr>
                <a:spLocks/>
              </p:cNvSpPr>
              <p:nvPr/>
            </p:nvSpPr>
            <p:spPr bwMode="auto">
              <a:xfrm rot="-1750948">
                <a:off x="4711" y="1012"/>
                <a:ext cx="363" cy="10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9"/>
                  <a:gd name="T2" fmla="*/ 181 w 21600"/>
                  <a:gd name="T3" fmla="*/ 43199 h 43199"/>
                  <a:gd name="T4" fmla="*/ 0 w 21600"/>
                  <a:gd name="T5" fmla="*/ 21600 h 4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</a:path>
                  <a:path w="21600" h="4319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25" name="Line 33"/>
              <p:cNvCxnSpPr/>
              <p:nvPr/>
            </p:nvCxnSpPr>
            <p:spPr bwMode="auto">
              <a:xfrm flipV="1">
                <a:off x="2736" y="1164"/>
                <a:ext cx="1744" cy="9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Line 34"/>
              <p:cNvCxnSpPr/>
              <p:nvPr/>
            </p:nvCxnSpPr>
            <p:spPr bwMode="auto">
              <a:xfrm flipV="1">
                <a:off x="3264" y="2088"/>
                <a:ext cx="1744" cy="9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1391285" y="1680845"/>
              <a:ext cx="211455" cy="233045"/>
            </a:xfrm>
            <a:custGeom>
              <a:avLst/>
              <a:gdLst>
                <a:gd name="T0" fmla="*/ 517 w 517"/>
                <a:gd name="T1" fmla="*/ 562 h 562"/>
                <a:gd name="T2" fmla="*/ 0 w 517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7" h="562">
                  <a:moveTo>
                    <a:pt x="517" y="5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730885" y="1486535"/>
              <a:ext cx="883920" cy="445135"/>
            </a:xfrm>
            <a:custGeom>
              <a:avLst/>
              <a:gdLst>
                <a:gd name="T0" fmla="*/ 1392 w 1392"/>
                <a:gd name="T1" fmla="*/ 378 h 701"/>
                <a:gd name="T2" fmla="*/ 828 w 1392"/>
                <a:gd name="T3" fmla="*/ 701 h 701"/>
                <a:gd name="T4" fmla="*/ 289 w 1392"/>
                <a:gd name="T5" fmla="*/ 0 h 701"/>
                <a:gd name="T6" fmla="*/ 0 w 1392"/>
                <a:gd name="T7" fmla="*/ 15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701">
                  <a:moveTo>
                    <a:pt x="1392" y="378"/>
                  </a:moveTo>
                  <a:lnTo>
                    <a:pt x="828" y="701"/>
                  </a:lnTo>
                  <a:lnTo>
                    <a:pt x="289" y="0"/>
                  </a:lnTo>
                  <a:lnTo>
                    <a:pt x="0" y="157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3" name="Line 37"/>
            <p:cNvCxnSpPr/>
            <p:nvPr/>
          </p:nvCxnSpPr>
          <p:spPr bwMode="auto">
            <a:xfrm flipH="1">
              <a:off x="201930" y="1348105"/>
              <a:ext cx="2093595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17145" y="1159510"/>
              <a:ext cx="1981200" cy="1032510"/>
            </a:xfrm>
            <a:custGeom>
              <a:avLst/>
              <a:gdLst>
                <a:gd name="T0" fmla="*/ 3120 w 3120"/>
                <a:gd name="T1" fmla="*/ 1305 h 1626"/>
                <a:gd name="T2" fmla="*/ 1235 w 3120"/>
                <a:gd name="T3" fmla="*/ 1626 h 1626"/>
                <a:gd name="T4" fmla="*/ 0 w 3120"/>
                <a:gd name="T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0" h="1626">
                  <a:moveTo>
                    <a:pt x="3120" y="1305"/>
                  </a:moveTo>
                  <a:lnTo>
                    <a:pt x="1235" y="162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1558925" y="991870"/>
              <a:ext cx="452755" cy="524510"/>
              <a:chOff x="4360" y="820"/>
              <a:chExt cx="610" cy="700"/>
            </a:xfrm>
          </p:grpSpPr>
          <p:sp>
            <p:nvSpPr>
              <p:cNvPr id="120" name="Freeform 40"/>
              <p:cNvSpPr>
                <a:spLocks/>
              </p:cNvSpPr>
              <p:nvPr/>
            </p:nvSpPr>
            <p:spPr bwMode="auto">
              <a:xfrm>
                <a:off x="4370" y="820"/>
                <a:ext cx="580" cy="480"/>
              </a:xfrm>
              <a:custGeom>
                <a:avLst/>
                <a:gdLst>
                  <a:gd name="T0" fmla="*/ 0 w 580"/>
                  <a:gd name="T1" fmla="*/ 480 h 480"/>
                  <a:gd name="T2" fmla="*/ 580 w 580"/>
                  <a:gd name="T3" fmla="*/ 170 h 480"/>
                  <a:gd name="T4" fmla="*/ 580 w 580"/>
                  <a:gd name="T5" fmla="*/ 0 h 480"/>
                  <a:gd name="T6" fmla="*/ 1 w 580"/>
                  <a:gd name="T7" fmla="*/ 305 h 480"/>
                  <a:gd name="T8" fmla="*/ 0 w 580"/>
                  <a:gd name="T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480">
                    <a:moveTo>
                      <a:pt x="0" y="480"/>
                    </a:moveTo>
                    <a:lnTo>
                      <a:pt x="580" y="170"/>
                    </a:lnTo>
                    <a:lnTo>
                      <a:pt x="580" y="0"/>
                    </a:lnTo>
                    <a:lnTo>
                      <a:pt x="1" y="305"/>
                    </a:lnTo>
                    <a:lnTo>
                      <a:pt x="0" y="48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21" name="Line 41"/>
              <p:cNvCxnSpPr/>
              <p:nvPr/>
            </p:nvCxnSpPr>
            <p:spPr bwMode="auto">
              <a:xfrm flipV="1">
                <a:off x="4680" y="1140"/>
                <a:ext cx="1" cy="3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Line 42"/>
              <p:cNvCxnSpPr/>
              <p:nvPr/>
            </p:nvCxnSpPr>
            <p:spPr bwMode="auto">
              <a:xfrm flipV="1">
                <a:off x="4360" y="990"/>
                <a:ext cx="610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43"/>
            <p:cNvGrpSpPr>
              <a:grpSpLocks/>
            </p:cNvGrpSpPr>
            <p:nvPr/>
          </p:nvGrpSpPr>
          <p:grpSpPr bwMode="auto">
            <a:xfrm>
              <a:off x="200658" y="1354455"/>
              <a:ext cx="549274" cy="748030"/>
              <a:chOff x="2386" y="974"/>
              <a:chExt cx="1182" cy="1591"/>
            </a:xfrm>
          </p:grpSpPr>
          <p:sp>
            <p:nvSpPr>
              <p:cNvPr id="116" name="Oval 44"/>
              <p:cNvSpPr>
                <a:spLocks noChangeArrowheads="1"/>
              </p:cNvSpPr>
              <p:nvPr/>
            </p:nvSpPr>
            <p:spPr bwMode="auto">
              <a:xfrm rot="-1750948">
                <a:off x="2386" y="1215"/>
                <a:ext cx="918" cy="135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7" name="Arc 45"/>
              <p:cNvSpPr>
                <a:spLocks/>
              </p:cNvSpPr>
              <p:nvPr/>
            </p:nvSpPr>
            <p:spPr bwMode="auto">
              <a:xfrm>
                <a:off x="2443" y="1090"/>
                <a:ext cx="562" cy="727"/>
              </a:xfrm>
              <a:custGeom>
                <a:avLst/>
                <a:gdLst>
                  <a:gd name="G0" fmla="+- 16675 0 0"/>
                  <a:gd name="G1" fmla="+- 21583 0 0"/>
                  <a:gd name="G2" fmla="+- 21600 0 0"/>
                  <a:gd name="T0" fmla="*/ 0 w 16675"/>
                  <a:gd name="T1" fmla="*/ 7854 h 21583"/>
                  <a:gd name="T2" fmla="*/ 15815 w 16675"/>
                  <a:gd name="T3" fmla="*/ 0 h 21583"/>
                  <a:gd name="T4" fmla="*/ 16675 w 16675"/>
                  <a:gd name="T5" fmla="*/ 21583 h 2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75" h="21583" fill="none" extrusionOk="0">
                    <a:moveTo>
                      <a:pt x="-1" y="7853"/>
                    </a:moveTo>
                    <a:cubicBezTo>
                      <a:pt x="3911" y="3102"/>
                      <a:pt x="9665" y="245"/>
                      <a:pt x="15815" y="0"/>
                    </a:cubicBezTo>
                  </a:path>
                  <a:path w="16675" h="21583" stroke="0" extrusionOk="0">
                    <a:moveTo>
                      <a:pt x="-1" y="7853"/>
                    </a:moveTo>
                    <a:cubicBezTo>
                      <a:pt x="3911" y="3102"/>
                      <a:pt x="9665" y="245"/>
                      <a:pt x="15815" y="0"/>
                    </a:cubicBezTo>
                    <a:lnTo>
                      <a:pt x="16675" y="21583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8" name="Arc 46"/>
              <p:cNvSpPr>
                <a:spLocks/>
              </p:cNvSpPr>
              <p:nvPr/>
            </p:nvSpPr>
            <p:spPr bwMode="auto">
              <a:xfrm flipH="1" flipV="1">
                <a:off x="2985" y="1798"/>
                <a:ext cx="578" cy="721"/>
              </a:xfrm>
              <a:custGeom>
                <a:avLst/>
                <a:gdLst>
                  <a:gd name="G0" fmla="+- 17252 0 0"/>
                  <a:gd name="G1" fmla="+- 21583 0 0"/>
                  <a:gd name="G2" fmla="+- 21600 0 0"/>
                  <a:gd name="T0" fmla="*/ 0 w 17252"/>
                  <a:gd name="T1" fmla="*/ 8586 h 21583"/>
                  <a:gd name="T2" fmla="*/ 16392 w 17252"/>
                  <a:gd name="T3" fmla="*/ 0 h 21583"/>
                  <a:gd name="T4" fmla="*/ 17252 w 17252"/>
                  <a:gd name="T5" fmla="*/ 21583 h 2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2" h="21583" fill="none" extrusionOk="0">
                    <a:moveTo>
                      <a:pt x="-1" y="8585"/>
                    </a:moveTo>
                    <a:cubicBezTo>
                      <a:pt x="3899" y="3409"/>
                      <a:pt x="9916" y="258"/>
                      <a:pt x="16392" y="0"/>
                    </a:cubicBezTo>
                  </a:path>
                  <a:path w="17252" h="21583" stroke="0" extrusionOk="0">
                    <a:moveTo>
                      <a:pt x="-1" y="8585"/>
                    </a:moveTo>
                    <a:cubicBezTo>
                      <a:pt x="3899" y="3409"/>
                      <a:pt x="9916" y="258"/>
                      <a:pt x="16392" y="0"/>
                    </a:cubicBezTo>
                    <a:lnTo>
                      <a:pt x="17252" y="21583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9" name="Arc 47"/>
              <p:cNvSpPr>
                <a:spLocks/>
              </p:cNvSpPr>
              <p:nvPr/>
            </p:nvSpPr>
            <p:spPr bwMode="auto">
              <a:xfrm rot="-1755163">
                <a:off x="3123" y="974"/>
                <a:ext cx="445" cy="1287"/>
              </a:xfrm>
              <a:custGeom>
                <a:avLst/>
                <a:gdLst>
                  <a:gd name="G0" fmla="+- 0 0 0"/>
                  <a:gd name="G1" fmla="+- 20210 0 0"/>
                  <a:gd name="G2" fmla="+- 21600 0 0"/>
                  <a:gd name="T0" fmla="*/ 7622 w 21600"/>
                  <a:gd name="T1" fmla="*/ 0 h 41156"/>
                  <a:gd name="T2" fmla="*/ 5275 w 21600"/>
                  <a:gd name="T3" fmla="*/ 41156 h 41156"/>
                  <a:gd name="T4" fmla="*/ 0 w 21600"/>
                  <a:gd name="T5" fmla="*/ 20210 h 4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156" fill="none" extrusionOk="0">
                    <a:moveTo>
                      <a:pt x="7622" y="-1"/>
                    </a:moveTo>
                    <a:cubicBezTo>
                      <a:pt x="16032" y="3171"/>
                      <a:pt x="21600" y="11220"/>
                      <a:pt x="21600" y="20210"/>
                    </a:cubicBezTo>
                    <a:cubicBezTo>
                      <a:pt x="21600" y="30107"/>
                      <a:pt x="14872" y="38738"/>
                      <a:pt x="5274" y="41155"/>
                    </a:cubicBezTo>
                  </a:path>
                  <a:path w="21600" h="41156" stroke="0" extrusionOk="0">
                    <a:moveTo>
                      <a:pt x="7622" y="-1"/>
                    </a:moveTo>
                    <a:cubicBezTo>
                      <a:pt x="16032" y="3171"/>
                      <a:pt x="21600" y="11220"/>
                      <a:pt x="21600" y="20210"/>
                    </a:cubicBezTo>
                    <a:cubicBezTo>
                      <a:pt x="21600" y="30107"/>
                      <a:pt x="14872" y="38738"/>
                      <a:pt x="5274" y="41155"/>
                    </a:cubicBezTo>
                    <a:lnTo>
                      <a:pt x="0" y="2021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27" name="Line 48"/>
            <p:cNvCxnSpPr/>
            <p:nvPr/>
          </p:nvCxnSpPr>
          <p:spPr bwMode="auto">
            <a:xfrm flipV="1">
              <a:off x="438785" y="1450975"/>
              <a:ext cx="53467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4184650" y="1257300"/>
              <a:ext cx="378460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A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0" y="1701165"/>
              <a:ext cx="68897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B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545448" y="1379855"/>
              <a:ext cx="584978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H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16995" y="2414024"/>
              <a:ext cx="589579" cy="25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x</a:t>
              </a:r>
              <a:r>
                <a:rPr lang="fr-FR" sz="1000" baseline="-250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1838044" y="2347277"/>
              <a:ext cx="526696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357727" y="39370"/>
              <a:ext cx="830994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-174138" y="1052830"/>
              <a:ext cx="66244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2250440" y="1538605"/>
              <a:ext cx="228600" cy="168275"/>
            </a:xfrm>
            <a:custGeom>
              <a:avLst/>
              <a:gdLst>
                <a:gd name="T0" fmla="*/ 0 w 309"/>
                <a:gd name="T1" fmla="*/ 0 h 224"/>
                <a:gd name="T2" fmla="*/ 89 w 309"/>
                <a:gd name="T3" fmla="*/ 224 h 224"/>
                <a:gd name="T4" fmla="*/ 309 w 309"/>
                <a:gd name="T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" h="224">
                  <a:moveTo>
                    <a:pt x="0" y="0"/>
                  </a:moveTo>
                  <a:lnTo>
                    <a:pt x="89" y="224"/>
                  </a:lnTo>
                  <a:lnTo>
                    <a:pt x="309" y="2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2098041" y="1484630"/>
              <a:ext cx="542290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1694180" y="923925"/>
              <a:ext cx="208280" cy="248285"/>
            </a:xfrm>
            <a:custGeom>
              <a:avLst/>
              <a:gdLst>
                <a:gd name="T0" fmla="*/ 0 w 280"/>
                <a:gd name="T1" fmla="*/ 330 h 330"/>
                <a:gd name="T2" fmla="*/ 60 w 280"/>
                <a:gd name="T3" fmla="*/ 0 h 330"/>
                <a:gd name="T4" fmla="*/ 280 w 280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330">
                  <a:moveTo>
                    <a:pt x="0" y="330"/>
                  </a:moveTo>
                  <a:lnTo>
                    <a:pt x="60" y="0"/>
                  </a:lnTo>
                  <a:lnTo>
                    <a:pt x="2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1472125" y="702310"/>
              <a:ext cx="587816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</a:p>
          </p:txBody>
        </p:sp>
        <p:sp>
          <p:nvSpPr>
            <p:cNvPr id="39" name="Freeform 60"/>
            <p:cNvSpPr>
              <a:spLocks/>
            </p:cNvSpPr>
            <p:nvPr/>
          </p:nvSpPr>
          <p:spPr bwMode="auto">
            <a:xfrm>
              <a:off x="4479290" y="901700"/>
              <a:ext cx="408305" cy="95885"/>
            </a:xfrm>
            <a:custGeom>
              <a:avLst/>
              <a:gdLst>
                <a:gd name="T0" fmla="*/ 0 w 643"/>
                <a:gd name="T1" fmla="*/ 151 h 151"/>
                <a:gd name="T2" fmla="*/ 387 w 643"/>
                <a:gd name="T3" fmla="*/ 0 h 151"/>
                <a:gd name="T4" fmla="*/ 643 w 643"/>
                <a:gd name="T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151">
                  <a:moveTo>
                    <a:pt x="0" y="151"/>
                  </a:moveTo>
                  <a:lnTo>
                    <a:pt x="387" y="0"/>
                  </a:lnTo>
                  <a:lnTo>
                    <a:pt x="64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668520" y="679450"/>
              <a:ext cx="378460" cy="25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0</a:t>
              </a:r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1698070" y="1831841"/>
              <a:ext cx="582612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2" name="Text Box 63"/>
            <p:cNvSpPr txBox="1">
              <a:spLocks noChangeArrowheads="1"/>
            </p:cNvSpPr>
            <p:nvPr/>
          </p:nvSpPr>
          <p:spPr bwMode="auto">
            <a:xfrm>
              <a:off x="543944" y="2221230"/>
              <a:ext cx="375920" cy="25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 algn="ctr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O</a:t>
              </a:r>
            </a:p>
          </p:txBody>
        </p:sp>
        <p:sp>
          <p:nvSpPr>
            <p:cNvPr id="43" name="Freeform 64"/>
            <p:cNvSpPr>
              <a:spLocks/>
            </p:cNvSpPr>
            <p:nvPr/>
          </p:nvSpPr>
          <p:spPr bwMode="auto">
            <a:xfrm>
              <a:off x="116840" y="1254125"/>
              <a:ext cx="1347470" cy="457200"/>
            </a:xfrm>
            <a:custGeom>
              <a:avLst/>
              <a:gdLst>
                <a:gd name="T0" fmla="*/ 0 w 2122"/>
                <a:gd name="T1" fmla="*/ 323 h 720"/>
                <a:gd name="T2" fmla="*/ 555 w 2122"/>
                <a:gd name="T3" fmla="*/ 0 h 720"/>
                <a:gd name="T4" fmla="*/ 2122 w 2122"/>
                <a:gd name="T5" fmla="*/ 413 h 720"/>
                <a:gd name="T6" fmla="*/ 1582 w 2122"/>
                <a:gd name="T7" fmla="*/ 720 h 720"/>
                <a:gd name="T8" fmla="*/ 0 w 2122"/>
                <a:gd name="T9" fmla="*/ 323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2" h="720">
                  <a:moveTo>
                    <a:pt x="0" y="323"/>
                  </a:moveTo>
                  <a:lnTo>
                    <a:pt x="555" y="0"/>
                  </a:lnTo>
                  <a:lnTo>
                    <a:pt x="2122" y="413"/>
                  </a:lnTo>
                  <a:lnTo>
                    <a:pt x="1582" y="72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CC99FF">
                <a:alpha val="39999"/>
              </a:srgbClr>
            </a:solidFill>
            <a:ln w="9525" cap="flat" cmpd="sng">
              <a:solidFill>
                <a:srgbClr val="9D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 rot="17073389" flipV="1">
              <a:off x="662305" y="824865"/>
              <a:ext cx="278130" cy="1329690"/>
            </a:xfrm>
            <a:custGeom>
              <a:avLst/>
              <a:gdLst>
                <a:gd name="T0" fmla="*/ 0 w 666"/>
                <a:gd name="T1" fmla="*/ 3162 h 3162"/>
                <a:gd name="T2" fmla="*/ 1 w 666"/>
                <a:gd name="T3" fmla="*/ 691 h 3162"/>
                <a:gd name="T4" fmla="*/ 666 w 666"/>
                <a:gd name="T5" fmla="*/ 0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6" h="3162">
                  <a:moveTo>
                    <a:pt x="0" y="3162"/>
                  </a:moveTo>
                  <a:lnTo>
                    <a:pt x="1" y="691"/>
                  </a:lnTo>
                  <a:lnTo>
                    <a:pt x="666" y="0"/>
                  </a:lnTo>
                </a:path>
              </a:pathLst>
            </a:custGeom>
            <a:noFill/>
            <a:ln w="28575" cap="flat" cmpd="sng">
              <a:solidFill>
                <a:srgbClr val="9D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96040" y="1239546"/>
              <a:ext cx="486159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I</a:t>
              </a:r>
            </a:p>
          </p:txBody>
        </p:sp>
        <p:cxnSp>
          <p:nvCxnSpPr>
            <p:cNvPr id="46" name="Line 67"/>
            <p:cNvCxnSpPr/>
            <p:nvPr/>
          </p:nvCxnSpPr>
          <p:spPr bwMode="auto">
            <a:xfrm>
              <a:off x="461645" y="1417955"/>
              <a:ext cx="1905" cy="74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Line 68"/>
            <p:cNvCxnSpPr/>
            <p:nvPr/>
          </p:nvCxnSpPr>
          <p:spPr bwMode="auto">
            <a:xfrm flipV="1">
              <a:off x="437515" y="1438275"/>
              <a:ext cx="55245" cy="31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Arc 69"/>
            <p:cNvSpPr>
              <a:spLocks/>
            </p:cNvSpPr>
            <p:nvPr/>
          </p:nvSpPr>
          <p:spPr bwMode="auto">
            <a:xfrm>
              <a:off x="1388110" y="2066290"/>
              <a:ext cx="262255" cy="349885"/>
            </a:xfrm>
            <a:custGeom>
              <a:avLst/>
              <a:gdLst>
                <a:gd name="G0" fmla="+- 0 0 0"/>
                <a:gd name="G1" fmla="+- 14427 0 0"/>
                <a:gd name="G2" fmla="+- 21600 0 0"/>
                <a:gd name="T0" fmla="*/ 16076 w 21600"/>
                <a:gd name="T1" fmla="*/ 0 h 14427"/>
                <a:gd name="T2" fmla="*/ 21600 w 21600"/>
                <a:gd name="T3" fmla="*/ 14427 h 14427"/>
                <a:gd name="T4" fmla="*/ 0 w 21600"/>
                <a:gd name="T5" fmla="*/ 14427 h 1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427" fill="none" extrusionOk="0">
                  <a:moveTo>
                    <a:pt x="16075" y="0"/>
                  </a:moveTo>
                  <a:cubicBezTo>
                    <a:pt x="19632" y="3963"/>
                    <a:pt x="21600" y="9101"/>
                    <a:pt x="21600" y="14427"/>
                  </a:cubicBezTo>
                </a:path>
                <a:path w="21600" h="14427" stroke="0" extrusionOk="0">
                  <a:moveTo>
                    <a:pt x="16075" y="0"/>
                  </a:moveTo>
                  <a:cubicBezTo>
                    <a:pt x="19632" y="3963"/>
                    <a:pt x="21600" y="9101"/>
                    <a:pt x="21600" y="14427"/>
                  </a:cubicBezTo>
                  <a:lnTo>
                    <a:pt x="0" y="144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249555" y="1049020"/>
              <a:ext cx="221615" cy="206375"/>
            </a:xfrm>
            <a:custGeom>
              <a:avLst/>
              <a:gdLst>
                <a:gd name="T0" fmla="*/ 349 w 349"/>
                <a:gd name="T1" fmla="*/ 325 h 325"/>
                <a:gd name="T2" fmla="*/ 257 w 349"/>
                <a:gd name="T3" fmla="*/ 0 h 325"/>
                <a:gd name="T4" fmla="*/ 0 w 349"/>
                <a:gd name="T5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325">
                  <a:moveTo>
                    <a:pt x="349" y="325"/>
                  </a:moveTo>
                  <a:lnTo>
                    <a:pt x="257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50" name="Text Box 71"/>
            <p:cNvSpPr txBox="1">
              <a:spLocks noChangeArrowheads="1"/>
            </p:cNvSpPr>
            <p:nvPr/>
          </p:nvSpPr>
          <p:spPr bwMode="auto">
            <a:xfrm>
              <a:off x="0" y="828040"/>
              <a:ext cx="57150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2</a:t>
              </a:r>
            </a:p>
          </p:txBody>
        </p:sp>
        <p:grpSp>
          <p:nvGrpSpPr>
            <p:cNvPr id="51" name="Group 72"/>
            <p:cNvGrpSpPr>
              <a:grpSpLocks/>
            </p:cNvGrpSpPr>
            <p:nvPr/>
          </p:nvGrpSpPr>
          <p:grpSpPr bwMode="auto">
            <a:xfrm rot="16010">
              <a:off x="563883" y="355602"/>
              <a:ext cx="480062" cy="640717"/>
              <a:chOff x="2621" y="557"/>
              <a:chExt cx="1602" cy="2129"/>
            </a:xfrm>
          </p:grpSpPr>
          <p:sp>
            <p:nvSpPr>
              <p:cNvPr id="112" name="Oval 73"/>
              <p:cNvSpPr>
                <a:spLocks noChangeArrowheads="1"/>
              </p:cNvSpPr>
              <p:nvPr/>
            </p:nvSpPr>
            <p:spPr bwMode="auto">
              <a:xfrm rot="5381926">
                <a:off x="3134" y="423"/>
                <a:ext cx="568" cy="83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3" name="Arc 74"/>
              <p:cNvSpPr>
                <a:spLocks/>
              </p:cNvSpPr>
              <p:nvPr/>
            </p:nvSpPr>
            <p:spPr bwMode="auto">
              <a:xfrm rot="5381926">
                <a:off x="3285" y="2127"/>
                <a:ext cx="285" cy="83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9"/>
                  <a:gd name="T2" fmla="*/ 181 w 21600"/>
                  <a:gd name="T3" fmla="*/ 43199 h 43199"/>
                  <a:gd name="T4" fmla="*/ 0 w 21600"/>
                  <a:gd name="T5" fmla="*/ 21600 h 4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</a:path>
                  <a:path w="21600" h="4319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14" name="Line 75"/>
              <p:cNvCxnSpPr/>
              <p:nvPr/>
            </p:nvCxnSpPr>
            <p:spPr bwMode="auto">
              <a:xfrm rot="7132874" flipV="1">
                <a:off x="3155" y="1234"/>
                <a:ext cx="1370" cy="7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Line 76"/>
              <p:cNvCxnSpPr/>
              <p:nvPr/>
            </p:nvCxnSpPr>
            <p:spPr bwMode="auto">
              <a:xfrm rot="7132874" flipV="1">
                <a:off x="2320" y="1247"/>
                <a:ext cx="1370" cy="7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" name="Freeform 77"/>
            <p:cNvSpPr>
              <a:spLocks/>
            </p:cNvSpPr>
            <p:nvPr/>
          </p:nvSpPr>
          <p:spPr bwMode="auto">
            <a:xfrm rot="7096112">
              <a:off x="990600" y="597535"/>
              <a:ext cx="434340" cy="355600"/>
            </a:xfrm>
            <a:custGeom>
              <a:avLst/>
              <a:gdLst>
                <a:gd name="T0" fmla="*/ 0 w 580"/>
                <a:gd name="T1" fmla="*/ 480 h 480"/>
                <a:gd name="T2" fmla="*/ 580 w 580"/>
                <a:gd name="T3" fmla="*/ 170 h 480"/>
                <a:gd name="T4" fmla="*/ 580 w 580"/>
                <a:gd name="T5" fmla="*/ 0 h 480"/>
                <a:gd name="T6" fmla="*/ 1 w 580"/>
                <a:gd name="T7" fmla="*/ 305 h 480"/>
                <a:gd name="T8" fmla="*/ 0 w 58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480">
                  <a:moveTo>
                    <a:pt x="0" y="480"/>
                  </a:moveTo>
                  <a:lnTo>
                    <a:pt x="580" y="170"/>
                  </a:lnTo>
                  <a:lnTo>
                    <a:pt x="580" y="0"/>
                  </a:lnTo>
                  <a:lnTo>
                    <a:pt x="1" y="305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53" name="Line 78"/>
            <p:cNvCxnSpPr/>
            <p:nvPr/>
          </p:nvCxnSpPr>
          <p:spPr bwMode="auto">
            <a:xfrm rot="7096112">
              <a:off x="998855" y="609600"/>
              <a:ext cx="50165" cy="254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Line 79"/>
            <p:cNvCxnSpPr/>
            <p:nvPr/>
          </p:nvCxnSpPr>
          <p:spPr bwMode="auto">
            <a:xfrm rot="7096112" flipV="1">
              <a:off x="915035" y="622935"/>
              <a:ext cx="457200" cy="245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720090" y="544830"/>
              <a:ext cx="37909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J</a:t>
              </a:r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1410038" y="2113280"/>
              <a:ext cx="50482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Symbol"/>
                  <a:ea typeface="Times New Roman"/>
                  <a:cs typeface="Times New Roman"/>
                </a:rPr>
                <a:t>q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57" name="Oval 82"/>
            <p:cNvSpPr>
              <a:spLocks noChangeArrowheads="1"/>
            </p:cNvSpPr>
            <p:nvPr/>
          </p:nvSpPr>
          <p:spPr bwMode="auto">
            <a:xfrm>
              <a:off x="3625215" y="1492885"/>
              <a:ext cx="440690" cy="44069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58" name="Line 83"/>
            <p:cNvCxnSpPr/>
            <p:nvPr/>
          </p:nvCxnSpPr>
          <p:spPr bwMode="auto">
            <a:xfrm>
              <a:off x="3968125" y="1885316"/>
              <a:ext cx="174615" cy="2489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" name="Oval 84"/>
            <p:cNvSpPr>
              <a:spLocks noChangeArrowheads="1"/>
            </p:cNvSpPr>
            <p:nvPr/>
          </p:nvSpPr>
          <p:spPr bwMode="auto">
            <a:xfrm>
              <a:off x="4110990" y="2121535"/>
              <a:ext cx="120650" cy="12065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60" name="Line 85"/>
            <p:cNvCxnSpPr/>
            <p:nvPr/>
          </p:nvCxnSpPr>
          <p:spPr bwMode="auto">
            <a:xfrm>
              <a:off x="3596640" y="1467485"/>
              <a:ext cx="1155700" cy="635"/>
            </a:xfrm>
            <a:prstGeom prst="line">
              <a:avLst/>
            </a:prstGeom>
            <a:noFill/>
            <a:ln w="28575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Line 86"/>
            <p:cNvCxnSpPr/>
            <p:nvPr/>
          </p:nvCxnSpPr>
          <p:spPr bwMode="auto">
            <a:xfrm flipV="1">
              <a:off x="4174490" y="597535"/>
              <a:ext cx="635" cy="863600"/>
            </a:xfrm>
            <a:prstGeom prst="line">
              <a:avLst/>
            </a:prstGeom>
            <a:noFill/>
            <a:ln w="28575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2" name="Freeform 87"/>
            <p:cNvSpPr>
              <a:spLocks/>
            </p:cNvSpPr>
            <p:nvPr/>
          </p:nvSpPr>
          <p:spPr bwMode="auto">
            <a:xfrm>
              <a:off x="4174490" y="111760"/>
              <a:ext cx="1270000" cy="2073275"/>
            </a:xfrm>
            <a:custGeom>
              <a:avLst/>
              <a:gdLst>
                <a:gd name="T0" fmla="*/ 0 w 1450"/>
                <a:gd name="T1" fmla="*/ 0 h 2590"/>
                <a:gd name="T2" fmla="*/ 0 w 1450"/>
                <a:gd name="T3" fmla="*/ 2590 h 2590"/>
                <a:gd name="T4" fmla="*/ 1450 w 1450"/>
                <a:gd name="T5" fmla="*/ 259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0" h="2590">
                  <a:moveTo>
                    <a:pt x="0" y="0"/>
                  </a:moveTo>
                  <a:lnTo>
                    <a:pt x="0" y="2590"/>
                  </a:lnTo>
                  <a:lnTo>
                    <a:pt x="1450" y="25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3" name="Freeform 88"/>
            <p:cNvSpPr>
              <a:spLocks/>
            </p:cNvSpPr>
            <p:nvPr/>
          </p:nvSpPr>
          <p:spPr bwMode="auto">
            <a:xfrm rot="19502480">
              <a:off x="3743325" y="805815"/>
              <a:ext cx="920750" cy="1219835"/>
            </a:xfrm>
            <a:custGeom>
              <a:avLst/>
              <a:gdLst>
                <a:gd name="T0" fmla="*/ 0 w 1450"/>
                <a:gd name="T1" fmla="*/ 0 h 2590"/>
                <a:gd name="T2" fmla="*/ 0 w 1450"/>
                <a:gd name="T3" fmla="*/ 2590 h 2590"/>
                <a:gd name="T4" fmla="*/ 1450 w 1450"/>
                <a:gd name="T5" fmla="*/ 2590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0" h="2590">
                  <a:moveTo>
                    <a:pt x="0" y="0"/>
                  </a:moveTo>
                  <a:lnTo>
                    <a:pt x="0" y="2590"/>
                  </a:lnTo>
                  <a:lnTo>
                    <a:pt x="1450" y="259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4" name="Text Box 89"/>
            <p:cNvSpPr txBox="1">
              <a:spLocks noChangeArrowheads="1"/>
            </p:cNvSpPr>
            <p:nvPr/>
          </p:nvSpPr>
          <p:spPr bwMode="auto">
            <a:xfrm>
              <a:off x="5154454" y="1966595"/>
              <a:ext cx="545941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5" name="Text Box 90"/>
            <p:cNvSpPr txBox="1">
              <a:spLocks noChangeArrowheads="1"/>
            </p:cNvSpPr>
            <p:nvPr/>
          </p:nvSpPr>
          <p:spPr bwMode="auto">
            <a:xfrm>
              <a:off x="4631690" y="1488440"/>
              <a:ext cx="59245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4117340" y="826135"/>
              <a:ext cx="114300" cy="355600"/>
            </a:xfrm>
            <a:prstGeom prst="rect">
              <a:avLst/>
            </a:prstGeom>
            <a:noFill/>
            <a:ln w="19050" algn="ctr">
              <a:solidFill>
                <a:srgbClr val="000000"/>
              </a:solidFill>
              <a:miter lim="800000"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67" name="Line 92"/>
            <p:cNvCxnSpPr/>
            <p:nvPr/>
          </p:nvCxnSpPr>
          <p:spPr bwMode="auto">
            <a:xfrm rot="16200000">
              <a:off x="4304030" y="949325"/>
              <a:ext cx="635" cy="127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Line 93"/>
            <p:cNvCxnSpPr/>
            <p:nvPr/>
          </p:nvCxnSpPr>
          <p:spPr bwMode="auto">
            <a:xfrm rot="16200000">
              <a:off x="4200525" y="1009650"/>
              <a:ext cx="336550" cy="6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" name="Text Box 94"/>
            <p:cNvSpPr txBox="1">
              <a:spLocks noChangeArrowheads="1"/>
            </p:cNvSpPr>
            <p:nvPr/>
          </p:nvSpPr>
          <p:spPr bwMode="auto">
            <a:xfrm>
              <a:off x="4156075" y="2127250"/>
              <a:ext cx="378460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O</a:t>
              </a:r>
            </a:p>
          </p:txBody>
        </p:sp>
        <p:sp>
          <p:nvSpPr>
            <p:cNvPr id="70" name="Text Box 95"/>
            <p:cNvSpPr txBox="1">
              <a:spLocks noChangeArrowheads="1"/>
            </p:cNvSpPr>
            <p:nvPr/>
          </p:nvSpPr>
          <p:spPr bwMode="auto">
            <a:xfrm>
              <a:off x="3490912" y="1273175"/>
              <a:ext cx="571818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I</a:t>
              </a:r>
            </a:p>
          </p:txBody>
        </p:sp>
        <p:cxnSp>
          <p:nvCxnSpPr>
            <p:cNvPr id="71" name="Line 96"/>
            <p:cNvCxnSpPr/>
            <p:nvPr/>
          </p:nvCxnSpPr>
          <p:spPr bwMode="auto">
            <a:xfrm>
              <a:off x="3846195" y="1443990"/>
              <a:ext cx="1905" cy="74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2" name="Text Box 97"/>
            <p:cNvSpPr txBox="1">
              <a:spLocks noChangeArrowheads="1"/>
            </p:cNvSpPr>
            <p:nvPr/>
          </p:nvSpPr>
          <p:spPr bwMode="auto">
            <a:xfrm>
              <a:off x="3570279" y="1527175"/>
              <a:ext cx="544522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B</a:t>
              </a:r>
            </a:p>
          </p:txBody>
        </p:sp>
        <p:sp>
          <p:nvSpPr>
            <p:cNvPr id="73" name="Text Box 98"/>
            <p:cNvSpPr txBox="1">
              <a:spLocks noChangeArrowheads="1"/>
            </p:cNvSpPr>
            <p:nvPr/>
          </p:nvSpPr>
          <p:spPr bwMode="auto">
            <a:xfrm>
              <a:off x="3185796" y="1028065"/>
              <a:ext cx="63373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74" name="Arc 99"/>
            <p:cNvSpPr>
              <a:spLocks/>
            </p:cNvSpPr>
            <p:nvPr/>
          </p:nvSpPr>
          <p:spPr bwMode="auto">
            <a:xfrm>
              <a:off x="4182110" y="1894840"/>
              <a:ext cx="503555" cy="287655"/>
            </a:xfrm>
            <a:custGeom>
              <a:avLst/>
              <a:gdLst>
                <a:gd name="G0" fmla="+- 0 0 0"/>
                <a:gd name="G1" fmla="+- 13589 0 0"/>
                <a:gd name="G2" fmla="+- 21600 0 0"/>
                <a:gd name="T0" fmla="*/ 16790 w 21600"/>
                <a:gd name="T1" fmla="*/ 0 h 13589"/>
                <a:gd name="T2" fmla="*/ 21600 w 21600"/>
                <a:gd name="T3" fmla="*/ 13589 h 13589"/>
                <a:gd name="T4" fmla="*/ 0 w 21600"/>
                <a:gd name="T5" fmla="*/ 13589 h 1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589" fill="none" extrusionOk="0">
                  <a:moveTo>
                    <a:pt x="16789" y="0"/>
                  </a:moveTo>
                  <a:cubicBezTo>
                    <a:pt x="19902" y="3845"/>
                    <a:pt x="21600" y="8642"/>
                    <a:pt x="21600" y="13589"/>
                  </a:cubicBezTo>
                </a:path>
                <a:path w="21600" h="13589" stroke="0" extrusionOk="0">
                  <a:moveTo>
                    <a:pt x="16789" y="0"/>
                  </a:moveTo>
                  <a:cubicBezTo>
                    <a:pt x="19902" y="3845"/>
                    <a:pt x="21600" y="8642"/>
                    <a:pt x="21600" y="13589"/>
                  </a:cubicBezTo>
                  <a:lnTo>
                    <a:pt x="0" y="1358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4433887" y="1898015"/>
              <a:ext cx="581343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Symbol"/>
                  <a:ea typeface="Times New Roman"/>
                  <a:cs typeface="Times New Roman"/>
                </a:rPr>
                <a:t>q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76" name="Line 101"/>
            <p:cNvCxnSpPr/>
            <p:nvPr/>
          </p:nvCxnSpPr>
          <p:spPr bwMode="auto">
            <a:xfrm>
              <a:off x="3361055" y="1477645"/>
              <a:ext cx="1270" cy="707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Line 102"/>
            <p:cNvCxnSpPr/>
            <p:nvPr/>
          </p:nvCxnSpPr>
          <p:spPr bwMode="auto">
            <a:xfrm>
              <a:off x="3249295" y="1468120"/>
              <a:ext cx="347345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8" name="Text Box 103"/>
            <p:cNvSpPr txBox="1">
              <a:spLocks noChangeArrowheads="1"/>
            </p:cNvSpPr>
            <p:nvPr/>
          </p:nvSpPr>
          <p:spPr bwMode="auto">
            <a:xfrm>
              <a:off x="2938188" y="1702323"/>
              <a:ext cx="37782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</a:p>
          </p:txBody>
        </p:sp>
        <p:sp>
          <p:nvSpPr>
            <p:cNvPr id="79" name="Freeform 104"/>
            <p:cNvSpPr>
              <a:spLocks/>
            </p:cNvSpPr>
            <p:nvPr/>
          </p:nvSpPr>
          <p:spPr bwMode="auto">
            <a:xfrm>
              <a:off x="3463290" y="1918335"/>
              <a:ext cx="285750" cy="195580"/>
            </a:xfrm>
            <a:custGeom>
              <a:avLst/>
              <a:gdLst>
                <a:gd name="T0" fmla="*/ 450 w 450"/>
                <a:gd name="T1" fmla="*/ 0 h 308"/>
                <a:gd name="T2" fmla="*/ 256 w 450"/>
                <a:gd name="T3" fmla="*/ 308 h 308"/>
                <a:gd name="T4" fmla="*/ 0 w 450"/>
                <a:gd name="T5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0" h="308">
                  <a:moveTo>
                    <a:pt x="450" y="0"/>
                  </a:moveTo>
                  <a:lnTo>
                    <a:pt x="256" y="308"/>
                  </a:lnTo>
                  <a:lnTo>
                    <a:pt x="0" y="30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0" name="Freeform 105"/>
            <p:cNvSpPr>
              <a:spLocks/>
            </p:cNvSpPr>
            <p:nvPr/>
          </p:nvSpPr>
          <p:spPr bwMode="auto">
            <a:xfrm>
              <a:off x="4631690" y="1296035"/>
              <a:ext cx="232410" cy="160655"/>
            </a:xfrm>
            <a:custGeom>
              <a:avLst/>
              <a:gdLst>
                <a:gd name="T0" fmla="*/ 0 w 478"/>
                <a:gd name="T1" fmla="*/ 253 h 253"/>
                <a:gd name="T2" fmla="*/ 221 w 478"/>
                <a:gd name="T3" fmla="*/ 0 h 253"/>
                <a:gd name="T4" fmla="*/ 478 w 478"/>
                <a:gd name="T5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253">
                  <a:moveTo>
                    <a:pt x="0" y="253"/>
                  </a:moveTo>
                  <a:lnTo>
                    <a:pt x="221" y="0"/>
                  </a:lnTo>
                  <a:lnTo>
                    <a:pt x="47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1" name="Text Box 106"/>
            <p:cNvSpPr txBox="1">
              <a:spLocks noChangeArrowheads="1"/>
            </p:cNvSpPr>
            <p:nvPr/>
          </p:nvSpPr>
          <p:spPr bwMode="auto">
            <a:xfrm>
              <a:off x="4667885" y="1106805"/>
              <a:ext cx="37719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2</a:t>
              </a:r>
            </a:p>
          </p:txBody>
        </p:sp>
        <p:sp>
          <p:nvSpPr>
            <p:cNvPr id="83" name="AutoShape 108"/>
            <p:cNvSpPr>
              <a:spLocks noChangeArrowheads="1"/>
            </p:cNvSpPr>
            <p:nvPr/>
          </p:nvSpPr>
          <p:spPr bwMode="auto">
            <a:xfrm rot="5400000">
              <a:off x="3996055" y="1591945"/>
              <a:ext cx="352425" cy="123825"/>
            </a:xfrm>
            <a:prstGeom prst="rightArrow">
              <a:avLst>
                <a:gd name="adj1" fmla="val 50000"/>
                <a:gd name="adj2" fmla="val 71154"/>
              </a:avLst>
            </a:prstGeom>
            <a:noFill/>
            <a:ln w="9525" algn="ctr">
              <a:solidFill>
                <a:srgbClr val="000000"/>
              </a:solidFill>
              <a:miter lim="800000"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4" name="AutoShape 109"/>
            <p:cNvSpPr>
              <a:spLocks noChangeArrowheads="1"/>
            </p:cNvSpPr>
            <p:nvPr/>
          </p:nvSpPr>
          <p:spPr bwMode="auto">
            <a:xfrm rot="5400000">
              <a:off x="3996055" y="372745"/>
              <a:ext cx="352425" cy="123825"/>
            </a:xfrm>
            <a:prstGeom prst="rightArrow">
              <a:avLst>
                <a:gd name="adj1" fmla="val 50000"/>
                <a:gd name="adj2" fmla="val 71154"/>
              </a:avLst>
            </a:prstGeom>
            <a:noFill/>
            <a:ln w="9525" algn="ctr">
              <a:solidFill>
                <a:srgbClr val="000000"/>
              </a:solidFill>
              <a:miter lim="800000"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5" name="Text Box 110"/>
            <p:cNvSpPr txBox="1">
              <a:spLocks noChangeArrowheads="1"/>
            </p:cNvSpPr>
            <p:nvPr/>
          </p:nvSpPr>
          <p:spPr bwMode="auto">
            <a:xfrm>
              <a:off x="3968125" y="0"/>
              <a:ext cx="63181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6" name="Text Box 111"/>
            <p:cNvSpPr txBox="1">
              <a:spLocks noChangeArrowheads="1"/>
            </p:cNvSpPr>
            <p:nvPr/>
          </p:nvSpPr>
          <p:spPr bwMode="auto">
            <a:xfrm>
              <a:off x="3703320" y="2021205"/>
              <a:ext cx="374015" cy="35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215900">
                <a:spcAft>
                  <a:spcPts val="0"/>
                </a:spcAft>
              </a:pP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7" name="Text Box 112"/>
            <p:cNvSpPr txBox="1">
              <a:spLocks noChangeArrowheads="1"/>
            </p:cNvSpPr>
            <p:nvPr/>
          </p:nvSpPr>
          <p:spPr bwMode="auto">
            <a:xfrm>
              <a:off x="4169410" y="1449705"/>
              <a:ext cx="335915" cy="35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215900">
                <a:spcAft>
                  <a:spcPts val="0"/>
                </a:spcAft>
              </a:pP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8" name="Text Box 113"/>
            <p:cNvSpPr txBox="1">
              <a:spLocks noChangeArrowheads="1"/>
            </p:cNvSpPr>
            <p:nvPr/>
          </p:nvSpPr>
          <p:spPr bwMode="auto">
            <a:xfrm>
              <a:off x="4188460" y="268605"/>
              <a:ext cx="348615" cy="35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215900">
                <a:spcAft>
                  <a:spcPts val="0"/>
                </a:spcAft>
              </a:pP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Text Box 114"/>
            <p:cNvSpPr txBox="1">
              <a:spLocks noChangeArrowheads="1"/>
            </p:cNvSpPr>
            <p:nvPr/>
          </p:nvSpPr>
          <p:spPr bwMode="auto">
            <a:xfrm>
              <a:off x="251441" y="1218976"/>
              <a:ext cx="767991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A</a:t>
              </a:r>
            </a:p>
          </p:txBody>
        </p:sp>
        <p:cxnSp>
          <p:nvCxnSpPr>
            <p:cNvPr id="90" name="Line 115"/>
            <p:cNvCxnSpPr/>
            <p:nvPr/>
          </p:nvCxnSpPr>
          <p:spPr bwMode="auto">
            <a:xfrm flipH="1">
              <a:off x="3185795" y="2182495"/>
              <a:ext cx="1066800" cy="6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lgDashDot"/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1" name="Line 116"/>
            <p:cNvCxnSpPr/>
            <p:nvPr/>
          </p:nvCxnSpPr>
          <p:spPr bwMode="auto">
            <a:xfrm>
              <a:off x="4081780" y="1188720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Line 117"/>
            <p:cNvCxnSpPr/>
            <p:nvPr/>
          </p:nvCxnSpPr>
          <p:spPr bwMode="auto">
            <a:xfrm>
              <a:off x="4081780" y="1256665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Line 118"/>
            <p:cNvCxnSpPr/>
            <p:nvPr/>
          </p:nvCxnSpPr>
          <p:spPr bwMode="auto">
            <a:xfrm>
              <a:off x="4081780" y="1323975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Line 119"/>
            <p:cNvCxnSpPr/>
            <p:nvPr/>
          </p:nvCxnSpPr>
          <p:spPr bwMode="auto">
            <a:xfrm>
              <a:off x="4081780" y="1391285"/>
              <a:ext cx="191135" cy="3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Freeform 120"/>
            <p:cNvSpPr>
              <a:spLocks/>
            </p:cNvSpPr>
            <p:nvPr/>
          </p:nvSpPr>
          <p:spPr bwMode="auto">
            <a:xfrm>
              <a:off x="3840480" y="1206500"/>
              <a:ext cx="240665" cy="110490"/>
            </a:xfrm>
            <a:custGeom>
              <a:avLst/>
              <a:gdLst>
                <a:gd name="T0" fmla="*/ 379 w 379"/>
                <a:gd name="T1" fmla="*/ 174 h 174"/>
                <a:gd name="T2" fmla="*/ 257 w 379"/>
                <a:gd name="T3" fmla="*/ 0 h 174"/>
                <a:gd name="T4" fmla="*/ 0 w 379"/>
                <a:gd name="T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9" h="174">
                  <a:moveTo>
                    <a:pt x="379" y="174"/>
                  </a:moveTo>
                  <a:lnTo>
                    <a:pt x="257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7" name="Freeform 122"/>
            <p:cNvSpPr>
              <a:spLocks/>
            </p:cNvSpPr>
            <p:nvPr/>
          </p:nvSpPr>
          <p:spPr bwMode="auto">
            <a:xfrm rot="5394400">
              <a:off x="757555" y="1009650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8" name="Freeform 123"/>
            <p:cNvSpPr>
              <a:spLocks/>
            </p:cNvSpPr>
            <p:nvPr/>
          </p:nvSpPr>
          <p:spPr bwMode="auto">
            <a:xfrm rot="5394400">
              <a:off x="758190" y="1109980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9" name="Freeform 124"/>
            <p:cNvSpPr>
              <a:spLocks/>
            </p:cNvSpPr>
            <p:nvPr/>
          </p:nvSpPr>
          <p:spPr bwMode="auto">
            <a:xfrm rot="5394400">
              <a:off x="758190" y="1210945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0" name="Freeform 125"/>
            <p:cNvSpPr>
              <a:spLocks/>
            </p:cNvSpPr>
            <p:nvPr/>
          </p:nvSpPr>
          <p:spPr bwMode="auto">
            <a:xfrm rot="5394400">
              <a:off x="758190" y="1311910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1" name="Line 126"/>
            <p:cNvCxnSpPr/>
            <p:nvPr/>
          </p:nvCxnSpPr>
          <p:spPr bwMode="auto">
            <a:xfrm flipV="1">
              <a:off x="798195" y="1001395"/>
              <a:ext cx="635" cy="452120"/>
            </a:xfrm>
            <a:prstGeom prst="line">
              <a:avLst/>
            </a:prstGeom>
            <a:noFill/>
            <a:ln w="38100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798830" y="135255"/>
              <a:ext cx="1303020" cy="2394585"/>
            </a:xfrm>
            <a:custGeom>
              <a:avLst/>
              <a:gdLst>
                <a:gd name="T0" fmla="*/ 14 w 2052"/>
                <a:gd name="T1" fmla="*/ 0 h 3771"/>
                <a:gd name="T2" fmla="*/ 0 w 2052"/>
                <a:gd name="T3" fmla="*/ 3238 h 3771"/>
                <a:gd name="T4" fmla="*/ 2052 w 2052"/>
                <a:gd name="T5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" h="3771">
                  <a:moveTo>
                    <a:pt x="14" y="0"/>
                  </a:moveTo>
                  <a:lnTo>
                    <a:pt x="0" y="3238"/>
                  </a:lnTo>
                  <a:lnTo>
                    <a:pt x="2052" y="377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 rot="5394400">
              <a:off x="767080" y="890905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 rot="5394400">
              <a:off x="766445" y="991870"/>
              <a:ext cx="8128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5" name="Freeform 130"/>
            <p:cNvSpPr>
              <a:spLocks/>
            </p:cNvSpPr>
            <p:nvPr/>
          </p:nvSpPr>
          <p:spPr bwMode="auto">
            <a:xfrm rot="5394400">
              <a:off x="767715" y="1092200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 rot="5394400">
              <a:off x="767715" y="1193165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7" name="Freeform 132"/>
            <p:cNvSpPr>
              <a:spLocks/>
            </p:cNvSpPr>
            <p:nvPr/>
          </p:nvSpPr>
          <p:spPr bwMode="auto">
            <a:xfrm rot="5394400">
              <a:off x="767715" y="1294130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8" name="Line 133"/>
            <p:cNvCxnSpPr/>
            <p:nvPr/>
          </p:nvCxnSpPr>
          <p:spPr bwMode="auto">
            <a:xfrm flipV="1">
              <a:off x="804545" y="259715"/>
              <a:ext cx="635" cy="171450"/>
            </a:xfrm>
            <a:prstGeom prst="line">
              <a:avLst/>
            </a:prstGeom>
            <a:noFill/>
            <a:ln w="38100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9" name="Freeform 134"/>
            <p:cNvSpPr>
              <a:spLocks/>
            </p:cNvSpPr>
            <p:nvPr/>
          </p:nvSpPr>
          <p:spPr bwMode="auto">
            <a:xfrm>
              <a:off x="933450" y="1203325"/>
              <a:ext cx="255905" cy="88900"/>
            </a:xfrm>
            <a:custGeom>
              <a:avLst/>
              <a:gdLst>
                <a:gd name="T0" fmla="*/ 0 w 403"/>
                <a:gd name="T1" fmla="*/ 0 h 140"/>
                <a:gd name="T2" fmla="*/ 146 w 403"/>
                <a:gd name="T3" fmla="*/ 140 h 140"/>
                <a:gd name="T4" fmla="*/ 403 w 403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140">
                  <a:moveTo>
                    <a:pt x="0" y="0"/>
                  </a:moveTo>
                  <a:lnTo>
                    <a:pt x="146" y="140"/>
                  </a:lnTo>
                  <a:lnTo>
                    <a:pt x="403" y="14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10" name="Text Box 135"/>
            <p:cNvSpPr txBox="1">
              <a:spLocks noChangeArrowheads="1"/>
            </p:cNvSpPr>
            <p:nvPr/>
          </p:nvSpPr>
          <p:spPr bwMode="auto">
            <a:xfrm>
              <a:off x="908736" y="1155409"/>
              <a:ext cx="64643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b="1" dirty="0">
                  <a:effectLst/>
                  <a:latin typeface="Calibri"/>
                  <a:ea typeface="Times New Roman"/>
                  <a:cs typeface="Times New Roman"/>
                </a:rPr>
                <a:t>(r)</a:t>
              </a:r>
            </a:p>
          </p:txBody>
        </p:sp>
        <p:sp>
          <p:nvSpPr>
            <p:cNvPr id="111" name="AutoShape 136"/>
            <p:cNvSpPr>
              <a:spLocks noChangeArrowheads="1"/>
            </p:cNvSpPr>
            <p:nvPr/>
          </p:nvSpPr>
          <p:spPr bwMode="auto">
            <a:xfrm rot="12424967" flipV="1">
              <a:off x="3910330" y="1938020"/>
              <a:ext cx="523875" cy="523875"/>
            </a:xfrm>
            <a:custGeom>
              <a:avLst/>
              <a:gdLst>
                <a:gd name="G0" fmla="+- -508624 0 0"/>
                <a:gd name="G1" fmla="+- -11796480 0 0"/>
                <a:gd name="G2" fmla="+- -508624 0 -11796480"/>
                <a:gd name="G3" fmla="+- 10800 0 0"/>
                <a:gd name="G4" fmla="+- 0 0 -508624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8627 0 0"/>
                <a:gd name="G9" fmla="+- 0 0 -11796480"/>
                <a:gd name="G10" fmla="+- 8627 0 2700"/>
                <a:gd name="G11" fmla="cos G10 -508624"/>
                <a:gd name="G12" fmla="sin G10 -508624"/>
                <a:gd name="G13" fmla="cos 13500 -508624"/>
                <a:gd name="G14" fmla="sin 13500 -508624"/>
                <a:gd name="G15" fmla="+- G11 10800 0"/>
                <a:gd name="G16" fmla="+- G12 10800 0"/>
                <a:gd name="G17" fmla="+- G13 10800 0"/>
                <a:gd name="G18" fmla="+- G14 10800 0"/>
                <a:gd name="G19" fmla="*/ 8627 1 2"/>
                <a:gd name="G20" fmla="+- G19 5400 0"/>
                <a:gd name="G21" fmla="cos G20 -508624"/>
                <a:gd name="G22" fmla="sin G20 -508624"/>
                <a:gd name="G23" fmla="+- G21 10800 0"/>
                <a:gd name="G24" fmla="+- G12 G23 G22"/>
                <a:gd name="G25" fmla="+- G22 G23 G11"/>
                <a:gd name="G26" fmla="cos 10800 -508624"/>
                <a:gd name="G27" fmla="sin 10800 -508624"/>
                <a:gd name="G28" fmla="cos 8627 -508624"/>
                <a:gd name="G29" fmla="sin 8627 -508624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-508624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8627 G39"/>
                <a:gd name="G43" fmla="sin 8627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069 w 21600"/>
                <a:gd name="T5" fmla="*/ 24 h 21600"/>
                <a:gd name="T6" fmla="*/ 1086 w 21600"/>
                <a:gd name="T7" fmla="*/ 10800 h 21600"/>
                <a:gd name="T8" fmla="*/ 10216 w 21600"/>
                <a:gd name="T9" fmla="*/ 2192 h 21600"/>
                <a:gd name="T10" fmla="*/ 24176 w 21600"/>
                <a:gd name="T11" fmla="*/ 8976 h 21600"/>
                <a:gd name="T12" fmla="*/ 20936 w 21600"/>
                <a:gd name="T13" fmla="*/ 13241 h 21600"/>
                <a:gd name="T14" fmla="*/ 16672 w 21600"/>
                <a:gd name="T15" fmla="*/ 9999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347" y="9635"/>
                  </a:moveTo>
                  <a:cubicBezTo>
                    <a:pt x="18765" y="5360"/>
                    <a:pt x="15114" y="2173"/>
                    <a:pt x="10800" y="2173"/>
                  </a:cubicBezTo>
                  <a:cubicBezTo>
                    <a:pt x="6035" y="2173"/>
                    <a:pt x="2173" y="6035"/>
                    <a:pt x="2173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201" y="0"/>
                    <a:pt x="20771" y="3989"/>
                    <a:pt x="21501" y="9341"/>
                  </a:cubicBezTo>
                  <a:lnTo>
                    <a:pt x="24176" y="8976"/>
                  </a:lnTo>
                  <a:lnTo>
                    <a:pt x="20936" y="13241"/>
                  </a:lnTo>
                  <a:lnTo>
                    <a:pt x="16672" y="9999"/>
                  </a:lnTo>
                  <a:lnTo>
                    <a:pt x="19347" y="9635"/>
                  </a:lnTo>
                  <a:close/>
                </a:path>
              </a:pathLst>
            </a:custGeom>
            <a:noFill/>
            <a:ln w="9525" algn="ctr">
              <a:solidFill>
                <a:srgbClr val="000000"/>
              </a:solidFill>
              <a:miter lim="800000"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sp>
        <p:nvSpPr>
          <p:cNvPr id="127" name="Text Box 107"/>
          <p:cNvSpPr txBox="1">
            <a:spLocks noChangeArrowheads="1"/>
          </p:cNvSpPr>
          <p:nvPr/>
        </p:nvSpPr>
        <p:spPr bwMode="auto">
          <a:xfrm>
            <a:off x="4259579" y="4869160"/>
            <a:ext cx="1352550" cy="314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noAutofit/>
          </a:bodyPr>
          <a:lstStyle/>
          <a:p>
            <a:pPr marL="215900" algn="ctr">
              <a:spcAft>
                <a:spcPts val="0"/>
              </a:spcAft>
            </a:pPr>
            <a:r>
              <a:rPr lang="fr-FR" sz="1000" b="1" u="sng" dirty="0">
                <a:effectLst/>
                <a:latin typeface="Calibri"/>
                <a:ea typeface="Times New Roman"/>
                <a:cs typeface="Times New Roman"/>
              </a:rPr>
              <a:t>Mécanisme de pompe</a:t>
            </a:r>
            <a:endParaRPr lang="fr-FR" sz="1000" dirty="0">
              <a:effectLst/>
              <a:latin typeface="Calibri"/>
              <a:ea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5899784" y="2337428"/>
                <a:ext cx="360420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84" y="2337428"/>
                <a:ext cx="360420" cy="2821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5871974" y="3589152"/>
                <a:ext cx="339324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4" y="3589152"/>
                <a:ext cx="339324" cy="2821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5371322" y="4170685"/>
                <a:ext cx="397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322" y="4170685"/>
                <a:ext cx="397160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 Box 121"/>
          <p:cNvSpPr txBox="1">
            <a:spLocks noChangeArrowheads="1"/>
          </p:cNvSpPr>
          <p:nvPr/>
        </p:nvSpPr>
        <p:spPr bwMode="auto">
          <a:xfrm>
            <a:off x="5244223" y="3092089"/>
            <a:ext cx="585789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(r)</a:t>
            </a:r>
          </a:p>
        </p:txBody>
      </p:sp>
      <p:cxnSp>
        <p:nvCxnSpPr>
          <p:cNvPr id="7" name="Line 17"/>
          <p:cNvCxnSpPr/>
          <p:nvPr/>
        </p:nvCxnSpPr>
        <p:spPr bwMode="auto">
          <a:xfrm flipH="1">
            <a:off x="5804217" y="3326130"/>
            <a:ext cx="191135" cy="317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Line 18"/>
          <p:cNvCxnSpPr/>
          <p:nvPr/>
        </p:nvCxnSpPr>
        <p:spPr bwMode="auto">
          <a:xfrm flipH="1">
            <a:off x="5804217" y="3393440"/>
            <a:ext cx="191135" cy="3175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Line 19"/>
          <p:cNvCxnSpPr/>
          <p:nvPr/>
        </p:nvCxnSpPr>
        <p:spPr bwMode="auto">
          <a:xfrm flipH="1">
            <a:off x="5804217" y="3461385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Line 20"/>
          <p:cNvCxnSpPr/>
          <p:nvPr/>
        </p:nvCxnSpPr>
        <p:spPr bwMode="auto">
          <a:xfrm flipH="1">
            <a:off x="5804217" y="3528695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07597" y="4024630"/>
            <a:ext cx="610235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16200000">
            <a:off x="5978842" y="3054350"/>
            <a:ext cx="342900" cy="1206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724842" y="4470400"/>
            <a:ext cx="342900" cy="120650"/>
          </a:xfrm>
          <a:prstGeom prst="rect">
            <a:avLst/>
          </a:prstGeom>
          <a:solidFill>
            <a:srgbClr val="C0C0C0"/>
          </a:solidFill>
          <a:ln w="9525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14" name="Line 24"/>
          <p:cNvCxnSpPr/>
          <p:nvPr/>
        </p:nvCxnSpPr>
        <p:spPr bwMode="auto">
          <a:xfrm>
            <a:off x="5896292" y="4343400"/>
            <a:ext cx="635" cy="127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Line 25"/>
          <p:cNvCxnSpPr/>
          <p:nvPr/>
        </p:nvCxnSpPr>
        <p:spPr bwMode="auto">
          <a:xfrm>
            <a:off x="5731192" y="4470400"/>
            <a:ext cx="336550" cy="6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5906452" y="3358515"/>
            <a:ext cx="378460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>
                <a:effectLst/>
                <a:latin typeface="Calibri"/>
                <a:ea typeface="Times New Roman"/>
                <a:cs typeface="Times New Roman"/>
              </a:rPr>
              <a:t>A</a:t>
            </a:r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6201092" y="3002915"/>
            <a:ext cx="408305" cy="95885"/>
          </a:xfrm>
          <a:custGeom>
            <a:avLst/>
            <a:gdLst>
              <a:gd name="T0" fmla="*/ 0 w 643"/>
              <a:gd name="T1" fmla="*/ 151 h 151"/>
              <a:gd name="T2" fmla="*/ 387 w 643"/>
              <a:gd name="T3" fmla="*/ 0 h 151"/>
              <a:gd name="T4" fmla="*/ 643 w 643"/>
              <a:gd name="T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3" h="151">
                <a:moveTo>
                  <a:pt x="0" y="151"/>
                </a:moveTo>
                <a:lnTo>
                  <a:pt x="387" y="0"/>
                </a:lnTo>
                <a:lnTo>
                  <a:pt x="64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stealth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6258877" y="2780665"/>
            <a:ext cx="509905" cy="25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>
                <a:effectLst/>
                <a:latin typeface="Calibri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57" name="Oval 82"/>
          <p:cNvSpPr>
            <a:spLocks noChangeArrowheads="1"/>
          </p:cNvSpPr>
          <p:nvPr/>
        </p:nvSpPr>
        <p:spPr bwMode="auto">
          <a:xfrm>
            <a:off x="5347017" y="3594100"/>
            <a:ext cx="440690" cy="44069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58" name="Line 83"/>
          <p:cNvCxnSpPr/>
          <p:nvPr/>
        </p:nvCxnSpPr>
        <p:spPr bwMode="auto">
          <a:xfrm>
            <a:off x="5689927" y="3986531"/>
            <a:ext cx="174615" cy="2489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" name="Oval 84"/>
          <p:cNvSpPr>
            <a:spLocks noChangeArrowheads="1"/>
          </p:cNvSpPr>
          <p:nvPr/>
        </p:nvSpPr>
        <p:spPr bwMode="auto">
          <a:xfrm>
            <a:off x="5832792" y="4222750"/>
            <a:ext cx="120650" cy="1206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60" name="Line 85"/>
          <p:cNvCxnSpPr/>
          <p:nvPr/>
        </p:nvCxnSpPr>
        <p:spPr bwMode="auto">
          <a:xfrm>
            <a:off x="5318442" y="3568700"/>
            <a:ext cx="1155700" cy="635"/>
          </a:xfrm>
          <a:prstGeom prst="line">
            <a:avLst/>
          </a:prstGeom>
          <a:noFill/>
          <a:ln w="28575">
            <a:solidFill>
              <a:srgbClr val="9D0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" name="Line 86"/>
          <p:cNvCxnSpPr/>
          <p:nvPr/>
        </p:nvCxnSpPr>
        <p:spPr bwMode="auto">
          <a:xfrm flipV="1">
            <a:off x="5896292" y="2698750"/>
            <a:ext cx="635" cy="863600"/>
          </a:xfrm>
          <a:prstGeom prst="line">
            <a:avLst/>
          </a:prstGeom>
          <a:noFill/>
          <a:ln w="28575">
            <a:solidFill>
              <a:srgbClr val="9D03D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Freeform 87"/>
          <p:cNvSpPr>
            <a:spLocks/>
          </p:cNvSpPr>
          <p:nvPr/>
        </p:nvSpPr>
        <p:spPr bwMode="auto">
          <a:xfrm>
            <a:off x="5896292" y="2212975"/>
            <a:ext cx="1270000" cy="2073275"/>
          </a:xfrm>
          <a:custGeom>
            <a:avLst/>
            <a:gdLst>
              <a:gd name="T0" fmla="*/ 0 w 1450"/>
              <a:gd name="T1" fmla="*/ 0 h 2590"/>
              <a:gd name="T2" fmla="*/ 0 w 1450"/>
              <a:gd name="T3" fmla="*/ 2590 h 2590"/>
              <a:gd name="T4" fmla="*/ 1450 w 1450"/>
              <a:gd name="T5" fmla="*/ 259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0" h="2590">
                <a:moveTo>
                  <a:pt x="0" y="0"/>
                </a:moveTo>
                <a:lnTo>
                  <a:pt x="0" y="2590"/>
                </a:lnTo>
                <a:lnTo>
                  <a:pt x="1450" y="259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lgDashDot"/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63" name="Freeform 88"/>
          <p:cNvSpPr>
            <a:spLocks/>
          </p:cNvSpPr>
          <p:nvPr/>
        </p:nvSpPr>
        <p:spPr bwMode="auto">
          <a:xfrm rot="19502480">
            <a:off x="5465127" y="2907030"/>
            <a:ext cx="920750" cy="1219835"/>
          </a:xfrm>
          <a:custGeom>
            <a:avLst/>
            <a:gdLst>
              <a:gd name="T0" fmla="*/ 0 w 1450"/>
              <a:gd name="T1" fmla="*/ 0 h 2590"/>
              <a:gd name="T2" fmla="*/ 0 w 1450"/>
              <a:gd name="T3" fmla="*/ 2590 h 2590"/>
              <a:gd name="T4" fmla="*/ 1450 w 1450"/>
              <a:gd name="T5" fmla="*/ 259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50" h="2590">
                <a:moveTo>
                  <a:pt x="0" y="0"/>
                </a:moveTo>
                <a:lnTo>
                  <a:pt x="0" y="2590"/>
                </a:lnTo>
                <a:lnTo>
                  <a:pt x="1450" y="259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lgDashDot"/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64" name="Text Box 89"/>
          <p:cNvSpPr txBox="1">
            <a:spLocks noChangeArrowheads="1"/>
          </p:cNvSpPr>
          <p:nvPr/>
        </p:nvSpPr>
        <p:spPr bwMode="auto">
          <a:xfrm>
            <a:off x="6876256" y="4067810"/>
            <a:ext cx="545941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y</a:t>
            </a:r>
            <a:r>
              <a:rPr lang="fr-FR" sz="1000" baseline="-25000" dirty="0">
                <a:effectLst/>
                <a:latin typeface="Calibri"/>
                <a:ea typeface="Times New Roman"/>
                <a:cs typeface="Times New Roman"/>
              </a:rPr>
              <a:t>0</a:t>
            </a:r>
            <a:endParaRPr lang="fr-FR" sz="10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65" name="Text Box 90"/>
          <p:cNvSpPr txBox="1">
            <a:spLocks noChangeArrowheads="1"/>
          </p:cNvSpPr>
          <p:nvPr/>
        </p:nvSpPr>
        <p:spPr bwMode="auto">
          <a:xfrm>
            <a:off x="6353492" y="3589655"/>
            <a:ext cx="59245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y</a:t>
            </a:r>
            <a:r>
              <a:rPr lang="fr-FR" sz="1000" baseline="-25000" dirty="0">
                <a:effectLst/>
                <a:latin typeface="Calibri"/>
                <a:ea typeface="Times New Roman"/>
                <a:cs typeface="Times New Roman"/>
              </a:rPr>
              <a:t>1</a:t>
            </a:r>
            <a:endParaRPr lang="fr-FR" sz="10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5839142" y="2927350"/>
            <a:ext cx="114300" cy="35560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67" name="Line 92"/>
          <p:cNvCxnSpPr/>
          <p:nvPr/>
        </p:nvCxnSpPr>
        <p:spPr bwMode="auto">
          <a:xfrm rot="16200000">
            <a:off x="6025832" y="3050540"/>
            <a:ext cx="635" cy="127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8" name="Line 93"/>
          <p:cNvCxnSpPr/>
          <p:nvPr/>
        </p:nvCxnSpPr>
        <p:spPr bwMode="auto">
          <a:xfrm rot="16200000">
            <a:off x="5922327" y="3110865"/>
            <a:ext cx="336550" cy="63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" name="Text Box 94"/>
          <p:cNvSpPr txBox="1">
            <a:spLocks noChangeArrowheads="1"/>
          </p:cNvSpPr>
          <p:nvPr/>
        </p:nvSpPr>
        <p:spPr bwMode="auto">
          <a:xfrm>
            <a:off x="5877877" y="4228465"/>
            <a:ext cx="378460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>
                <a:effectLst/>
                <a:latin typeface="Calibri"/>
                <a:ea typeface="Times New Roman"/>
                <a:cs typeface="Times New Roman"/>
              </a:rPr>
              <a:t>O</a:t>
            </a:r>
          </a:p>
        </p:txBody>
      </p:sp>
      <p:sp>
        <p:nvSpPr>
          <p:cNvPr id="70" name="Text Box 95"/>
          <p:cNvSpPr txBox="1">
            <a:spLocks noChangeArrowheads="1"/>
          </p:cNvSpPr>
          <p:nvPr/>
        </p:nvSpPr>
        <p:spPr bwMode="auto">
          <a:xfrm>
            <a:off x="5212714" y="3374390"/>
            <a:ext cx="571818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I</a:t>
            </a:r>
          </a:p>
        </p:txBody>
      </p:sp>
      <p:cxnSp>
        <p:nvCxnSpPr>
          <p:cNvPr id="71" name="Line 96"/>
          <p:cNvCxnSpPr/>
          <p:nvPr/>
        </p:nvCxnSpPr>
        <p:spPr bwMode="auto">
          <a:xfrm>
            <a:off x="5567997" y="3545205"/>
            <a:ext cx="1905" cy="742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Text Box 97"/>
          <p:cNvSpPr txBox="1">
            <a:spLocks noChangeArrowheads="1"/>
          </p:cNvSpPr>
          <p:nvPr/>
        </p:nvSpPr>
        <p:spPr bwMode="auto">
          <a:xfrm>
            <a:off x="5292081" y="3628390"/>
            <a:ext cx="544522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B</a:t>
            </a:r>
          </a:p>
        </p:txBody>
      </p:sp>
      <p:sp>
        <p:nvSpPr>
          <p:cNvPr id="73" name="Text Box 98"/>
          <p:cNvSpPr txBox="1">
            <a:spLocks noChangeArrowheads="1"/>
          </p:cNvSpPr>
          <p:nvPr/>
        </p:nvSpPr>
        <p:spPr bwMode="auto">
          <a:xfrm>
            <a:off x="4907598" y="3129280"/>
            <a:ext cx="633730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z</a:t>
            </a:r>
            <a:r>
              <a:rPr lang="fr-FR" sz="1000" baseline="-25000" dirty="0">
                <a:effectLst/>
                <a:latin typeface="Calibri"/>
                <a:ea typeface="Times New Roman"/>
                <a:cs typeface="Times New Roman"/>
              </a:rPr>
              <a:t>1</a:t>
            </a:r>
            <a:endParaRPr lang="fr-FR" sz="1000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74" name="Arc 99"/>
          <p:cNvSpPr>
            <a:spLocks/>
          </p:cNvSpPr>
          <p:nvPr/>
        </p:nvSpPr>
        <p:spPr bwMode="auto">
          <a:xfrm>
            <a:off x="5903912" y="3996055"/>
            <a:ext cx="503555" cy="287655"/>
          </a:xfrm>
          <a:custGeom>
            <a:avLst/>
            <a:gdLst>
              <a:gd name="G0" fmla="+- 0 0 0"/>
              <a:gd name="G1" fmla="+- 13589 0 0"/>
              <a:gd name="G2" fmla="+- 21600 0 0"/>
              <a:gd name="T0" fmla="*/ 16790 w 21600"/>
              <a:gd name="T1" fmla="*/ 0 h 13589"/>
              <a:gd name="T2" fmla="*/ 21600 w 21600"/>
              <a:gd name="T3" fmla="*/ 13589 h 13589"/>
              <a:gd name="T4" fmla="*/ 0 w 21600"/>
              <a:gd name="T5" fmla="*/ 13589 h 13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3589" fill="none" extrusionOk="0">
                <a:moveTo>
                  <a:pt x="16789" y="0"/>
                </a:moveTo>
                <a:cubicBezTo>
                  <a:pt x="19902" y="3845"/>
                  <a:pt x="21600" y="8642"/>
                  <a:pt x="21600" y="13589"/>
                </a:cubicBezTo>
              </a:path>
              <a:path w="21600" h="13589" stroke="0" extrusionOk="0">
                <a:moveTo>
                  <a:pt x="16789" y="0"/>
                </a:moveTo>
                <a:cubicBezTo>
                  <a:pt x="19902" y="3845"/>
                  <a:pt x="21600" y="8642"/>
                  <a:pt x="21600" y="13589"/>
                </a:cubicBezTo>
                <a:lnTo>
                  <a:pt x="0" y="1358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75" name="Text Box 100"/>
          <p:cNvSpPr txBox="1">
            <a:spLocks noChangeArrowheads="1"/>
          </p:cNvSpPr>
          <p:nvPr/>
        </p:nvSpPr>
        <p:spPr bwMode="auto">
          <a:xfrm>
            <a:off x="6155689" y="3999230"/>
            <a:ext cx="581343" cy="25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Symbol"/>
                <a:ea typeface="Times New Roman"/>
                <a:cs typeface="Times New Roman"/>
              </a:rPr>
              <a:t>q</a:t>
            </a:r>
            <a:endParaRPr lang="fr-FR" sz="1000" dirty="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76" name="Line 101"/>
          <p:cNvCxnSpPr/>
          <p:nvPr/>
        </p:nvCxnSpPr>
        <p:spPr bwMode="auto">
          <a:xfrm>
            <a:off x="5082857" y="3578860"/>
            <a:ext cx="1270" cy="7073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" name="Line 102"/>
          <p:cNvCxnSpPr/>
          <p:nvPr/>
        </p:nvCxnSpPr>
        <p:spPr bwMode="auto">
          <a:xfrm>
            <a:off x="4971097" y="3569335"/>
            <a:ext cx="347345" cy="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" name="Text Box 103"/>
          <p:cNvSpPr txBox="1">
            <a:spLocks noChangeArrowheads="1"/>
          </p:cNvSpPr>
          <p:nvPr/>
        </p:nvSpPr>
        <p:spPr bwMode="auto">
          <a:xfrm>
            <a:off x="4659990" y="3803538"/>
            <a:ext cx="37782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z</a:t>
            </a:r>
          </a:p>
        </p:txBody>
      </p:sp>
      <p:sp>
        <p:nvSpPr>
          <p:cNvPr id="79" name="Freeform 104"/>
          <p:cNvSpPr>
            <a:spLocks/>
          </p:cNvSpPr>
          <p:nvPr/>
        </p:nvSpPr>
        <p:spPr bwMode="auto">
          <a:xfrm>
            <a:off x="5185092" y="4019550"/>
            <a:ext cx="285750" cy="195580"/>
          </a:xfrm>
          <a:custGeom>
            <a:avLst/>
            <a:gdLst>
              <a:gd name="T0" fmla="*/ 450 w 450"/>
              <a:gd name="T1" fmla="*/ 0 h 308"/>
              <a:gd name="T2" fmla="*/ 256 w 450"/>
              <a:gd name="T3" fmla="*/ 308 h 308"/>
              <a:gd name="T4" fmla="*/ 0 w 450"/>
              <a:gd name="T5" fmla="*/ 30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0" h="308">
                <a:moveTo>
                  <a:pt x="450" y="0"/>
                </a:moveTo>
                <a:lnTo>
                  <a:pt x="256" y="308"/>
                </a:lnTo>
                <a:lnTo>
                  <a:pt x="0" y="30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stealth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80" name="Freeform 105"/>
          <p:cNvSpPr>
            <a:spLocks/>
          </p:cNvSpPr>
          <p:nvPr/>
        </p:nvSpPr>
        <p:spPr bwMode="auto">
          <a:xfrm>
            <a:off x="6353492" y="3397250"/>
            <a:ext cx="232410" cy="160655"/>
          </a:xfrm>
          <a:custGeom>
            <a:avLst/>
            <a:gdLst>
              <a:gd name="T0" fmla="*/ 0 w 478"/>
              <a:gd name="T1" fmla="*/ 253 h 253"/>
              <a:gd name="T2" fmla="*/ 221 w 478"/>
              <a:gd name="T3" fmla="*/ 0 h 253"/>
              <a:gd name="T4" fmla="*/ 478 w 478"/>
              <a:gd name="T5" fmla="*/ 0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8" h="253">
                <a:moveTo>
                  <a:pt x="0" y="253"/>
                </a:moveTo>
                <a:lnTo>
                  <a:pt x="221" y="0"/>
                </a:lnTo>
                <a:lnTo>
                  <a:pt x="478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stealth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81" name="Text Box 106"/>
          <p:cNvSpPr txBox="1">
            <a:spLocks noChangeArrowheads="1"/>
          </p:cNvSpPr>
          <p:nvPr/>
        </p:nvSpPr>
        <p:spPr bwMode="auto">
          <a:xfrm>
            <a:off x="6227127" y="3208020"/>
            <a:ext cx="539750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 dirty="0">
                <a:effectLst/>
                <a:latin typeface="Calibri"/>
                <a:ea typeface="Times New Roman"/>
                <a:cs typeface="Times New Roman"/>
              </a:rPr>
              <a:t>2</a:t>
            </a:r>
          </a:p>
        </p:txBody>
      </p:sp>
      <p:sp>
        <p:nvSpPr>
          <p:cNvPr id="83" name="AutoShape 108"/>
          <p:cNvSpPr>
            <a:spLocks noChangeArrowheads="1"/>
          </p:cNvSpPr>
          <p:nvPr/>
        </p:nvSpPr>
        <p:spPr bwMode="auto">
          <a:xfrm rot="5400000">
            <a:off x="5717857" y="3693160"/>
            <a:ext cx="352425" cy="123825"/>
          </a:xfrm>
          <a:prstGeom prst="rightArrow">
            <a:avLst>
              <a:gd name="adj1" fmla="val 50000"/>
              <a:gd name="adj2" fmla="val 71154"/>
            </a:avLst>
          </a:prstGeom>
          <a:noFill/>
          <a:ln w="9525" algn="ctr">
            <a:solidFill>
              <a:srgbClr val="000000"/>
            </a:solidFill>
            <a:miter lim="800000"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84" name="AutoShape 109"/>
          <p:cNvSpPr>
            <a:spLocks noChangeArrowheads="1"/>
          </p:cNvSpPr>
          <p:nvPr/>
        </p:nvSpPr>
        <p:spPr bwMode="auto">
          <a:xfrm rot="5400000">
            <a:off x="5717857" y="2473960"/>
            <a:ext cx="352425" cy="123825"/>
          </a:xfrm>
          <a:prstGeom prst="rightArrow">
            <a:avLst>
              <a:gd name="adj1" fmla="val 50000"/>
              <a:gd name="adj2" fmla="val 71154"/>
            </a:avLst>
          </a:prstGeom>
          <a:noFill/>
          <a:ln w="9525" algn="ctr">
            <a:solidFill>
              <a:srgbClr val="000000"/>
            </a:solidFill>
            <a:miter lim="800000"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85" name="Text Box 110"/>
          <p:cNvSpPr txBox="1">
            <a:spLocks noChangeArrowheads="1"/>
          </p:cNvSpPr>
          <p:nvPr/>
        </p:nvSpPr>
        <p:spPr bwMode="auto">
          <a:xfrm>
            <a:off x="5689927" y="2101215"/>
            <a:ext cx="631815" cy="25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215900">
              <a:spcAft>
                <a:spcPts val="0"/>
              </a:spcAft>
            </a:pPr>
            <a:r>
              <a:rPr lang="fr-FR" sz="1000">
                <a:effectLst/>
                <a:latin typeface="Calibri"/>
                <a:ea typeface="Times New Roman"/>
                <a:cs typeface="Times New Roman"/>
              </a:rPr>
              <a:t>z</a:t>
            </a:r>
            <a:r>
              <a:rPr lang="fr-FR" sz="1000" baseline="-25000">
                <a:effectLst/>
                <a:latin typeface="Calibri"/>
                <a:ea typeface="Times New Roman"/>
                <a:cs typeface="Times New Roman"/>
              </a:rPr>
              <a:t>0</a:t>
            </a:r>
            <a:endParaRPr lang="fr-FR" sz="10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86" name="Text Box 111"/>
          <p:cNvSpPr txBox="1">
            <a:spLocks noChangeArrowheads="1"/>
          </p:cNvSpPr>
          <p:nvPr/>
        </p:nvSpPr>
        <p:spPr bwMode="auto">
          <a:xfrm>
            <a:off x="5425122" y="4215130"/>
            <a:ext cx="374015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215900">
              <a:spcAft>
                <a:spcPts val="0"/>
              </a:spcAft>
            </a:pPr>
            <a:endParaRPr lang="fr-FR" sz="10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5891212" y="3550920"/>
            <a:ext cx="335915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215900">
              <a:spcAft>
                <a:spcPts val="0"/>
              </a:spcAft>
            </a:pPr>
            <a:endParaRPr lang="fr-FR" sz="100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88" name="Text Box 113"/>
          <p:cNvSpPr txBox="1">
            <a:spLocks noChangeArrowheads="1"/>
          </p:cNvSpPr>
          <p:nvPr/>
        </p:nvSpPr>
        <p:spPr bwMode="auto">
          <a:xfrm>
            <a:off x="5910262" y="2369820"/>
            <a:ext cx="348615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 marL="215900">
              <a:spcAft>
                <a:spcPts val="0"/>
              </a:spcAft>
            </a:pPr>
            <a:endParaRPr lang="fr-FR" sz="1000">
              <a:effectLst/>
              <a:latin typeface="Calibri"/>
              <a:ea typeface="Times New Roman"/>
              <a:cs typeface="Times New Roman"/>
            </a:endParaRPr>
          </a:p>
        </p:txBody>
      </p:sp>
      <p:cxnSp>
        <p:nvCxnSpPr>
          <p:cNvPr id="90" name="Line 115"/>
          <p:cNvCxnSpPr/>
          <p:nvPr/>
        </p:nvCxnSpPr>
        <p:spPr bwMode="auto">
          <a:xfrm flipH="1">
            <a:off x="4907597" y="4283710"/>
            <a:ext cx="1066800" cy="635"/>
          </a:xfrm>
          <a:prstGeom prst="line">
            <a:avLst/>
          </a:prstGeom>
          <a:noFill/>
          <a:ln w="6350">
            <a:solidFill>
              <a:srgbClr val="000000"/>
            </a:solidFill>
            <a:prstDash val="lgDashDot"/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Line 116"/>
          <p:cNvCxnSpPr/>
          <p:nvPr/>
        </p:nvCxnSpPr>
        <p:spPr bwMode="auto">
          <a:xfrm>
            <a:off x="5803582" y="3289935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Line 117"/>
          <p:cNvCxnSpPr/>
          <p:nvPr/>
        </p:nvCxnSpPr>
        <p:spPr bwMode="auto">
          <a:xfrm>
            <a:off x="5803582" y="3357880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Line 118"/>
          <p:cNvCxnSpPr/>
          <p:nvPr/>
        </p:nvCxnSpPr>
        <p:spPr bwMode="auto">
          <a:xfrm>
            <a:off x="5803582" y="3425190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Line 119"/>
          <p:cNvCxnSpPr/>
          <p:nvPr/>
        </p:nvCxnSpPr>
        <p:spPr bwMode="auto">
          <a:xfrm>
            <a:off x="5803582" y="3492500"/>
            <a:ext cx="191135" cy="3111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5" name="Freeform 120"/>
          <p:cNvSpPr>
            <a:spLocks/>
          </p:cNvSpPr>
          <p:nvPr/>
        </p:nvSpPr>
        <p:spPr bwMode="auto">
          <a:xfrm>
            <a:off x="5562282" y="3307715"/>
            <a:ext cx="240665" cy="110490"/>
          </a:xfrm>
          <a:custGeom>
            <a:avLst/>
            <a:gdLst>
              <a:gd name="T0" fmla="*/ 379 w 379"/>
              <a:gd name="T1" fmla="*/ 174 h 174"/>
              <a:gd name="T2" fmla="*/ 257 w 379"/>
              <a:gd name="T3" fmla="*/ 0 h 174"/>
              <a:gd name="T4" fmla="*/ 0 w 379"/>
              <a:gd name="T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174">
                <a:moveTo>
                  <a:pt x="379" y="174"/>
                </a:moveTo>
                <a:lnTo>
                  <a:pt x="257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stealth" w="sm" len="sm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111" name="AutoShape 136"/>
          <p:cNvSpPr>
            <a:spLocks noChangeArrowheads="1"/>
          </p:cNvSpPr>
          <p:nvPr/>
        </p:nvSpPr>
        <p:spPr bwMode="auto">
          <a:xfrm rot="12424967" flipV="1">
            <a:off x="5632132" y="4039235"/>
            <a:ext cx="523875" cy="523875"/>
          </a:xfrm>
          <a:custGeom>
            <a:avLst/>
            <a:gdLst>
              <a:gd name="G0" fmla="+- -508624 0 0"/>
              <a:gd name="G1" fmla="+- -11796480 0 0"/>
              <a:gd name="G2" fmla="+- -508624 0 -11796480"/>
              <a:gd name="G3" fmla="+- 10800 0 0"/>
              <a:gd name="G4" fmla="+- 0 0 -50862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627 0 0"/>
              <a:gd name="G9" fmla="+- 0 0 -11796480"/>
              <a:gd name="G10" fmla="+- 8627 0 2700"/>
              <a:gd name="G11" fmla="cos G10 -508624"/>
              <a:gd name="G12" fmla="sin G10 -508624"/>
              <a:gd name="G13" fmla="cos 13500 -508624"/>
              <a:gd name="G14" fmla="sin 13500 -508624"/>
              <a:gd name="G15" fmla="+- G11 10800 0"/>
              <a:gd name="G16" fmla="+- G12 10800 0"/>
              <a:gd name="G17" fmla="+- G13 10800 0"/>
              <a:gd name="G18" fmla="+- G14 10800 0"/>
              <a:gd name="G19" fmla="*/ 8627 1 2"/>
              <a:gd name="G20" fmla="+- G19 5400 0"/>
              <a:gd name="G21" fmla="cos G20 -508624"/>
              <a:gd name="G22" fmla="sin G20 -508624"/>
              <a:gd name="G23" fmla="+- G21 10800 0"/>
              <a:gd name="G24" fmla="+- G12 G23 G22"/>
              <a:gd name="G25" fmla="+- G22 G23 G11"/>
              <a:gd name="G26" fmla="cos 10800 -508624"/>
              <a:gd name="G27" fmla="sin 10800 -508624"/>
              <a:gd name="G28" fmla="cos 8627 -508624"/>
              <a:gd name="G29" fmla="sin 8627 -50862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50862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627 G39"/>
              <a:gd name="G43" fmla="sin 8627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069 w 21600"/>
              <a:gd name="T5" fmla="*/ 24 h 21600"/>
              <a:gd name="T6" fmla="*/ 1086 w 21600"/>
              <a:gd name="T7" fmla="*/ 10800 h 21600"/>
              <a:gd name="T8" fmla="*/ 10216 w 21600"/>
              <a:gd name="T9" fmla="*/ 2192 h 21600"/>
              <a:gd name="T10" fmla="*/ 24176 w 21600"/>
              <a:gd name="T11" fmla="*/ 8976 h 21600"/>
              <a:gd name="T12" fmla="*/ 20936 w 21600"/>
              <a:gd name="T13" fmla="*/ 13241 h 21600"/>
              <a:gd name="T14" fmla="*/ 16672 w 21600"/>
              <a:gd name="T15" fmla="*/ 9999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347" y="9635"/>
                </a:moveTo>
                <a:cubicBezTo>
                  <a:pt x="18765" y="5360"/>
                  <a:pt x="15114" y="2173"/>
                  <a:pt x="10800" y="2173"/>
                </a:cubicBezTo>
                <a:cubicBezTo>
                  <a:pt x="6035" y="2173"/>
                  <a:pt x="2173" y="6035"/>
                  <a:pt x="2173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201" y="0"/>
                  <a:pt x="20771" y="3989"/>
                  <a:pt x="21501" y="9341"/>
                </a:cubicBezTo>
                <a:lnTo>
                  <a:pt x="24176" y="8976"/>
                </a:lnTo>
                <a:lnTo>
                  <a:pt x="20936" y="13241"/>
                </a:lnTo>
                <a:lnTo>
                  <a:pt x="16672" y="9999"/>
                </a:lnTo>
                <a:lnTo>
                  <a:pt x="19347" y="9635"/>
                </a:lnTo>
                <a:close/>
              </a:path>
            </a:pathLst>
          </a:custGeom>
          <a:noFill/>
          <a:ln w="9525" algn="ctr">
            <a:solidFill>
              <a:srgbClr val="000000"/>
            </a:solidFill>
            <a:miter lim="800000"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ZoneTexte 129"/>
              <p:cNvSpPr txBox="1"/>
              <p:nvPr/>
            </p:nvSpPr>
            <p:spPr>
              <a:xfrm>
                <a:off x="5899784" y="2337428"/>
                <a:ext cx="360420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84" y="2337428"/>
                <a:ext cx="360420" cy="2821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ZoneTexte 130"/>
              <p:cNvSpPr txBox="1"/>
              <p:nvPr/>
            </p:nvSpPr>
            <p:spPr>
              <a:xfrm>
                <a:off x="5871974" y="3589152"/>
                <a:ext cx="339324" cy="282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74" y="3589152"/>
                <a:ext cx="339324" cy="2821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ZoneTexte 131"/>
              <p:cNvSpPr txBox="1"/>
              <p:nvPr/>
            </p:nvSpPr>
            <p:spPr>
              <a:xfrm>
                <a:off x="5407057" y="4263395"/>
                <a:ext cx="3971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057" y="4263395"/>
                <a:ext cx="397160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547664" y="2140585"/>
            <a:ext cx="2814469" cy="2630559"/>
            <a:chOff x="1547664" y="2140585"/>
            <a:chExt cx="2814469" cy="2630559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 rot="5394400">
              <a:off x="2479992" y="3009900"/>
              <a:ext cx="95250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6" name="Freeform 26"/>
            <p:cNvSpPr>
              <a:spLocks/>
            </p:cNvSpPr>
            <p:nvPr/>
          </p:nvSpPr>
          <p:spPr bwMode="auto">
            <a:xfrm rot="10800000">
              <a:off x="2932747" y="3924935"/>
              <a:ext cx="102235" cy="61595"/>
            </a:xfrm>
            <a:custGeom>
              <a:avLst/>
              <a:gdLst>
                <a:gd name="T0" fmla="*/ 0 w 138"/>
                <a:gd name="T1" fmla="*/ 0 h 81"/>
                <a:gd name="T2" fmla="*/ 60 w 138"/>
                <a:gd name="T3" fmla="*/ 81 h 81"/>
                <a:gd name="T4" fmla="*/ 138 w 138"/>
                <a:gd name="T5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81">
                  <a:moveTo>
                    <a:pt x="0" y="0"/>
                  </a:moveTo>
                  <a:lnTo>
                    <a:pt x="60" y="81"/>
                  </a:lnTo>
                  <a:lnTo>
                    <a:pt x="138" y="3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2586037" y="3627755"/>
              <a:ext cx="102235" cy="60960"/>
            </a:xfrm>
            <a:custGeom>
              <a:avLst/>
              <a:gdLst>
                <a:gd name="T0" fmla="*/ 0 w 138"/>
                <a:gd name="T1" fmla="*/ 0 h 81"/>
                <a:gd name="T2" fmla="*/ 60 w 138"/>
                <a:gd name="T3" fmla="*/ 81 h 81"/>
                <a:gd name="T4" fmla="*/ 138 w 138"/>
                <a:gd name="T5" fmla="*/ 3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81">
                  <a:moveTo>
                    <a:pt x="0" y="0"/>
                  </a:moveTo>
                  <a:lnTo>
                    <a:pt x="60" y="81"/>
                  </a:lnTo>
                  <a:lnTo>
                    <a:pt x="138" y="3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8" name="Freeform 28"/>
            <p:cNvSpPr>
              <a:spLocks/>
            </p:cNvSpPr>
            <p:nvPr/>
          </p:nvSpPr>
          <p:spPr bwMode="auto">
            <a:xfrm>
              <a:off x="3757612" y="3411220"/>
              <a:ext cx="212090" cy="232410"/>
            </a:xfrm>
            <a:custGeom>
              <a:avLst/>
              <a:gdLst>
                <a:gd name="T0" fmla="*/ 517 w 517"/>
                <a:gd name="T1" fmla="*/ 562 h 562"/>
                <a:gd name="T2" fmla="*/ 0 w 517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7" h="562">
                  <a:moveTo>
                    <a:pt x="517" y="5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9" name="Freeform 29"/>
            <p:cNvSpPr>
              <a:spLocks/>
            </p:cNvSpPr>
            <p:nvPr/>
          </p:nvSpPr>
          <p:spPr bwMode="auto">
            <a:xfrm>
              <a:off x="3819842" y="3432175"/>
              <a:ext cx="223520" cy="126365"/>
            </a:xfrm>
            <a:custGeom>
              <a:avLst/>
              <a:gdLst>
                <a:gd name="T0" fmla="*/ 668 w 668"/>
                <a:gd name="T1" fmla="*/ 0 h 375"/>
                <a:gd name="T2" fmla="*/ 0 w 668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8" h="375">
                  <a:moveTo>
                    <a:pt x="668" y="0"/>
                  </a:moveTo>
                  <a:lnTo>
                    <a:pt x="0" y="375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grpSp>
          <p:nvGrpSpPr>
            <p:cNvPr id="20" name="Group 30"/>
            <p:cNvGrpSpPr>
              <a:grpSpLocks/>
            </p:cNvGrpSpPr>
            <p:nvPr/>
          </p:nvGrpSpPr>
          <p:grpSpPr bwMode="auto">
            <a:xfrm>
              <a:off x="3244533" y="3445510"/>
              <a:ext cx="570231" cy="501650"/>
              <a:chOff x="2639" y="1012"/>
              <a:chExt cx="2435" cy="2123"/>
            </a:xfrm>
          </p:grpSpPr>
          <p:sp>
            <p:nvSpPr>
              <p:cNvPr id="123" name="Oval 31"/>
              <p:cNvSpPr>
                <a:spLocks noChangeArrowheads="1"/>
              </p:cNvSpPr>
              <p:nvPr/>
            </p:nvSpPr>
            <p:spPr bwMode="auto">
              <a:xfrm rot="-1750948">
                <a:off x="2639" y="2070"/>
                <a:ext cx="723" cy="106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4" name="Arc 32"/>
              <p:cNvSpPr>
                <a:spLocks/>
              </p:cNvSpPr>
              <p:nvPr/>
            </p:nvSpPr>
            <p:spPr bwMode="auto">
              <a:xfrm rot="-1750948">
                <a:off x="4711" y="1012"/>
                <a:ext cx="363" cy="10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9"/>
                  <a:gd name="T2" fmla="*/ 181 w 21600"/>
                  <a:gd name="T3" fmla="*/ 43199 h 43199"/>
                  <a:gd name="T4" fmla="*/ 0 w 21600"/>
                  <a:gd name="T5" fmla="*/ 21600 h 4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</a:path>
                  <a:path w="21600" h="4319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25" name="Line 33"/>
              <p:cNvCxnSpPr/>
              <p:nvPr/>
            </p:nvCxnSpPr>
            <p:spPr bwMode="auto">
              <a:xfrm flipV="1">
                <a:off x="2736" y="1164"/>
                <a:ext cx="1744" cy="9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Line 34"/>
              <p:cNvCxnSpPr/>
              <p:nvPr/>
            </p:nvCxnSpPr>
            <p:spPr bwMode="auto">
              <a:xfrm flipV="1">
                <a:off x="3264" y="2088"/>
                <a:ext cx="1744" cy="9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3113087" y="3782060"/>
              <a:ext cx="211455" cy="233045"/>
            </a:xfrm>
            <a:custGeom>
              <a:avLst/>
              <a:gdLst>
                <a:gd name="T0" fmla="*/ 517 w 517"/>
                <a:gd name="T1" fmla="*/ 562 h 562"/>
                <a:gd name="T2" fmla="*/ 0 w 517"/>
                <a:gd name="T3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7" h="562">
                  <a:moveTo>
                    <a:pt x="517" y="5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2452687" y="3587750"/>
              <a:ext cx="883920" cy="445135"/>
            </a:xfrm>
            <a:custGeom>
              <a:avLst/>
              <a:gdLst>
                <a:gd name="T0" fmla="*/ 1392 w 1392"/>
                <a:gd name="T1" fmla="*/ 378 h 701"/>
                <a:gd name="T2" fmla="*/ 828 w 1392"/>
                <a:gd name="T3" fmla="*/ 701 h 701"/>
                <a:gd name="T4" fmla="*/ 289 w 1392"/>
                <a:gd name="T5" fmla="*/ 0 h 701"/>
                <a:gd name="T6" fmla="*/ 0 w 1392"/>
                <a:gd name="T7" fmla="*/ 15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2" h="701">
                  <a:moveTo>
                    <a:pt x="1392" y="378"/>
                  </a:moveTo>
                  <a:lnTo>
                    <a:pt x="828" y="701"/>
                  </a:lnTo>
                  <a:lnTo>
                    <a:pt x="289" y="0"/>
                  </a:lnTo>
                  <a:lnTo>
                    <a:pt x="0" y="157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23" name="Line 37"/>
            <p:cNvCxnSpPr/>
            <p:nvPr/>
          </p:nvCxnSpPr>
          <p:spPr bwMode="auto">
            <a:xfrm flipH="1">
              <a:off x="1923732" y="3449320"/>
              <a:ext cx="2093595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1738947" y="3260725"/>
              <a:ext cx="1981200" cy="1032510"/>
            </a:xfrm>
            <a:custGeom>
              <a:avLst/>
              <a:gdLst>
                <a:gd name="T0" fmla="*/ 3120 w 3120"/>
                <a:gd name="T1" fmla="*/ 1305 h 1626"/>
                <a:gd name="T2" fmla="*/ 1235 w 3120"/>
                <a:gd name="T3" fmla="*/ 1626 h 1626"/>
                <a:gd name="T4" fmla="*/ 0 w 3120"/>
                <a:gd name="T5" fmla="*/ 0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0" h="1626">
                  <a:moveTo>
                    <a:pt x="3120" y="1305"/>
                  </a:moveTo>
                  <a:lnTo>
                    <a:pt x="1235" y="162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3280727" y="3093085"/>
              <a:ext cx="452755" cy="524510"/>
              <a:chOff x="4360" y="820"/>
              <a:chExt cx="610" cy="700"/>
            </a:xfrm>
          </p:grpSpPr>
          <p:sp>
            <p:nvSpPr>
              <p:cNvPr id="120" name="Freeform 40"/>
              <p:cNvSpPr>
                <a:spLocks/>
              </p:cNvSpPr>
              <p:nvPr/>
            </p:nvSpPr>
            <p:spPr bwMode="auto">
              <a:xfrm>
                <a:off x="4370" y="820"/>
                <a:ext cx="580" cy="480"/>
              </a:xfrm>
              <a:custGeom>
                <a:avLst/>
                <a:gdLst>
                  <a:gd name="T0" fmla="*/ 0 w 580"/>
                  <a:gd name="T1" fmla="*/ 480 h 480"/>
                  <a:gd name="T2" fmla="*/ 580 w 580"/>
                  <a:gd name="T3" fmla="*/ 170 h 480"/>
                  <a:gd name="T4" fmla="*/ 580 w 580"/>
                  <a:gd name="T5" fmla="*/ 0 h 480"/>
                  <a:gd name="T6" fmla="*/ 1 w 580"/>
                  <a:gd name="T7" fmla="*/ 305 h 480"/>
                  <a:gd name="T8" fmla="*/ 0 w 580"/>
                  <a:gd name="T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480">
                    <a:moveTo>
                      <a:pt x="0" y="480"/>
                    </a:moveTo>
                    <a:lnTo>
                      <a:pt x="580" y="170"/>
                    </a:lnTo>
                    <a:lnTo>
                      <a:pt x="580" y="0"/>
                    </a:lnTo>
                    <a:lnTo>
                      <a:pt x="1" y="305"/>
                    </a:lnTo>
                    <a:lnTo>
                      <a:pt x="0" y="480"/>
                    </a:lnTo>
                    <a:close/>
                  </a:path>
                </a:pathLst>
              </a:custGeom>
              <a:solidFill>
                <a:srgbClr val="C0C0C0"/>
              </a:solidFill>
              <a:ln w="3175" cap="flat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21" name="Line 41"/>
              <p:cNvCxnSpPr/>
              <p:nvPr/>
            </p:nvCxnSpPr>
            <p:spPr bwMode="auto">
              <a:xfrm flipV="1">
                <a:off x="4680" y="1140"/>
                <a:ext cx="1" cy="3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" name="Line 42"/>
              <p:cNvCxnSpPr/>
              <p:nvPr/>
            </p:nvCxnSpPr>
            <p:spPr bwMode="auto">
              <a:xfrm flipV="1">
                <a:off x="4360" y="990"/>
                <a:ext cx="610" cy="33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43"/>
            <p:cNvGrpSpPr>
              <a:grpSpLocks/>
            </p:cNvGrpSpPr>
            <p:nvPr/>
          </p:nvGrpSpPr>
          <p:grpSpPr bwMode="auto">
            <a:xfrm>
              <a:off x="1922460" y="3455670"/>
              <a:ext cx="549274" cy="748030"/>
              <a:chOff x="2386" y="974"/>
              <a:chExt cx="1182" cy="1591"/>
            </a:xfrm>
          </p:grpSpPr>
          <p:sp>
            <p:nvSpPr>
              <p:cNvPr id="116" name="Oval 44"/>
              <p:cNvSpPr>
                <a:spLocks noChangeArrowheads="1"/>
              </p:cNvSpPr>
              <p:nvPr/>
            </p:nvSpPr>
            <p:spPr bwMode="auto">
              <a:xfrm rot="-1750948">
                <a:off x="2386" y="1215"/>
                <a:ext cx="918" cy="135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7" name="Arc 45"/>
              <p:cNvSpPr>
                <a:spLocks/>
              </p:cNvSpPr>
              <p:nvPr/>
            </p:nvSpPr>
            <p:spPr bwMode="auto">
              <a:xfrm>
                <a:off x="2443" y="1090"/>
                <a:ext cx="562" cy="727"/>
              </a:xfrm>
              <a:custGeom>
                <a:avLst/>
                <a:gdLst>
                  <a:gd name="G0" fmla="+- 16675 0 0"/>
                  <a:gd name="G1" fmla="+- 21583 0 0"/>
                  <a:gd name="G2" fmla="+- 21600 0 0"/>
                  <a:gd name="T0" fmla="*/ 0 w 16675"/>
                  <a:gd name="T1" fmla="*/ 7854 h 21583"/>
                  <a:gd name="T2" fmla="*/ 15815 w 16675"/>
                  <a:gd name="T3" fmla="*/ 0 h 21583"/>
                  <a:gd name="T4" fmla="*/ 16675 w 16675"/>
                  <a:gd name="T5" fmla="*/ 21583 h 2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675" h="21583" fill="none" extrusionOk="0">
                    <a:moveTo>
                      <a:pt x="-1" y="7853"/>
                    </a:moveTo>
                    <a:cubicBezTo>
                      <a:pt x="3911" y="3102"/>
                      <a:pt x="9665" y="245"/>
                      <a:pt x="15815" y="0"/>
                    </a:cubicBezTo>
                  </a:path>
                  <a:path w="16675" h="21583" stroke="0" extrusionOk="0">
                    <a:moveTo>
                      <a:pt x="-1" y="7853"/>
                    </a:moveTo>
                    <a:cubicBezTo>
                      <a:pt x="3911" y="3102"/>
                      <a:pt x="9665" y="245"/>
                      <a:pt x="15815" y="0"/>
                    </a:cubicBezTo>
                    <a:lnTo>
                      <a:pt x="16675" y="21583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8" name="Arc 46"/>
              <p:cNvSpPr>
                <a:spLocks/>
              </p:cNvSpPr>
              <p:nvPr/>
            </p:nvSpPr>
            <p:spPr bwMode="auto">
              <a:xfrm flipH="1" flipV="1">
                <a:off x="2985" y="1798"/>
                <a:ext cx="578" cy="721"/>
              </a:xfrm>
              <a:custGeom>
                <a:avLst/>
                <a:gdLst>
                  <a:gd name="G0" fmla="+- 17252 0 0"/>
                  <a:gd name="G1" fmla="+- 21583 0 0"/>
                  <a:gd name="G2" fmla="+- 21600 0 0"/>
                  <a:gd name="T0" fmla="*/ 0 w 17252"/>
                  <a:gd name="T1" fmla="*/ 8586 h 21583"/>
                  <a:gd name="T2" fmla="*/ 16392 w 17252"/>
                  <a:gd name="T3" fmla="*/ 0 h 21583"/>
                  <a:gd name="T4" fmla="*/ 17252 w 17252"/>
                  <a:gd name="T5" fmla="*/ 21583 h 2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52" h="21583" fill="none" extrusionOk="0">
                    <a:moveTo>
                      <a:pt x="-1" y="8585"/>
                    </a:moveTo>
                    <a:cubicBezTo>
                      <a:pt x="3899" y="3409"/>
                      <a:pt x="9916" y="258"/>
                      <a:pt x="16392" y="0"/>
                    </a:cubicBezTo>
                  </a:path>
                  <a:path w="17252" h="21583" stroke="0" extrusionOk="0">
                    <a:moveTo>
                      <a:pt x="-1" y="8585"/>
                    </a:moveTo>
                    <a:cubicBezTo>
                      <a:pt x="3899" y="3409"/>
                      <a:pt x="9916" y="258"/>
                      <a:pt x="16392" y="0"/>
                    </a:cubicBezTo>
                    <a:lnTo>
                      <a:pt x="17252" y="21583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9" name="Arc 47"/>
              <p:cNvSpPr>
                <a:spLocks/>
              </p:cNvSpPr>
              <p:nvPr/>
            </p:nvSpPr>
            <p:spPr bwMode="auto">
              <a:xfrm rot="-1755163">
                <a:off x="3123" y="974"/>
                <a:ext cx="445" cy="1287"/>
              </a:xfrm>
              <a:custGeom>
                <a:avLst/>
                <a:gdLst>
                  <a:gd name="G0" fmla="+- 0 0 0"/>
                  <a:gd name="G1" fmla="+- 20210 0 0"/>
                  <a:gd name="G2" fmla="+- 21600 0 0"/>
                  <a:gd name="T0" fmla="*/ 7622 w 21600"/>
                  <a:gd name="T1" fmla="*/ 0 h 41156"/>
                  <a:gd name="T2" fmla="*/ 5275 w 21600"/>
                  <a:gd name="T3" fmla="*/ 41156 h 41156"/>
                  <a:gd name="T4" fmla="*/ 0 w 21600"/>
                  <a:gd name="T5" fmla="*/ 20210 h 4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156" fill="none" extrusionOk="0">
                    <a:moveTo>
                      <a:pt x="7622" y="-1"/>
                    </a:moveTo>
                    <a:cubicBezTo>
                      <a:pt x="16032" y="3171"/>
                      <a:pt x="21600" y="11220"/>
                      <a:pt x="21600" y="20210"/>
                    </a:cubicBezTo>
                    <a:cubicBezTo>
                      <a:pt x="21600" y="30107"/>
                      <a:pt x="14872" y="38738"/>
                      <a:pt x="5274" y="41155"/>
                    </a:cubicBezTo>
                  </a:path>
                  <a:path w="21600" h="41156" stroke="0" extrusionOk="0">
                    <a:moveTo>
                      <a:pt x="7622" y="-1"/>
                    </a:moveTo>
                    <a:cubicBezTo>
                      <a:pt x="16032" y="3171"/>
                      <a:pt x="21600" y="11220"/>
                      <a:pt x="21600" y="20210"/>
                    </a:cubicBezTo>
                    <a:cubicBezTo>
                      <a:pt x="21600" y="30107"/>
                      <a:pt x="14872" y="38738"/>
                      <a:pt x="5274" y="41155"/>
                    </a:cubicBezTo>
                    <a:lnTo>
                      <a:pt x="0" y="2021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</p:grpSp>
        <p:cxnSp>
          <p:nvCxnSpPr>
            <p:cNvPr id="27" name="Line 48"/>
            <p:cNvCxnSpPr/>
            <p:nvPr/>
          </p:nvCxnSpPr>
          <p:spPr bwMode="auto">
            <a:xfrm flipV="1">
              <a:off x="2160587" y="3552190"/>
              <a:ext cx="53467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1721802" y="3802380"/>
              <a:ext cx="68897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B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3267250" y="3481070"/>
              <a:ext cx="584978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H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1738797" y="4515239"/>
              <a:ext cx="589579" cy="25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x</a:t>
              </a:r>
              <a:r>
                <a:rPr lang="fr-FR" sz="1000" baseline="-2500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3559846" y="4448492"/>
              <a:ext cx="526696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2079529" y="2140585"/>
              <a:ext cx="830994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1547664" y="3154045"/>
              <a:ext cx="662445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z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3972242" y="3639820"/>
              <a:ext cx="228600" cy="168275"/>
            </a:xfrm>
            <a:custGeom>
              <a:avLst/>
              <a:gdLst>
                <a:gd name="T0" fmla="*/ 0 w 309"/>
                <a:gd name="T1" fmla="*/ 0 h 224"/>
                <a:gd name="T2" fmla="*/ 89 w 309"/>
                <a:gd name="T3" fmla="*/ 224 h 224"/>
                <a:gd name="T4" fmla="*/ 309 w 309"/>
                <a:gd name="T5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" h="224">
                  <a:moveTo>
                    <a:pt x="0" y="0"/>
                  </a:moveTo>
                  <a:lnTo>
                    <a:pt x="89" y="224"/>
                  </a:lnTo>
                  <a:lnTo>
                    <a:pt x="309" y="2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819843" y="3585845"/>
              <a:ext cx="542290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</a:p>
          </p:txBody>
        </p:sp>
        <p:sp>
          <p:nvSpPr>
            <p:cNvPr id="37" name="Freeform 58"/>
            <p:cNvSpPr>
              <a:spLocks/>
            </p:cNvSpPr>
            <p:nvPr/>
          </p:nvSpPr>
          <p:spPr bwMode="auto">
            <a:xfrm>
              <a:off x="3415982" y="3025140"/>
              <a:ext cx="208280" cy="248285"/>
            </a:xfrm>
            <a:custGeom>
              <a:avLst/>
              <a:gdLst>
                <a:gd name="T0" fmla="*/ 0 w 280"/>
                <a:gd name="T1" fmla="*/ 330 h 330"/>
                <a:gd name="T2" fmla="*/ 60 w 280"/>
                <a:gd name="T3" fmla="*/ 0 h 330"/>
                <a:gd name="T4" fmla="*/ 280 w 280"/>
                <a:gd name="T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" h="330">
                  <a:moveTo>
                    <a:pt x="0" y="330"/>
                  </a:moveTo>
                  <a:lnTo>
                    <a:pt x="60" y="0"/>
                  </a:lnTo>
                  <a:lnTo>
                    <a:pt x="2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3193927" y="2803525"/>
              <a:ext cx="587816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0</a:t>
              </a:r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582612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y</a:t>
              </a:r>
              <a:r>
                <a:rPr lang="fr-FR" sz="1000" baseline="-25000" dirty="0">
                  <a:effectLst/>
                  <a:latin typeface="Calibri"/>
                  <a:ea typeface="Times New Roman"/>
                  <a:cs typeface="Times New Roman"/>
                </a:rPr>
                <a:t>1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2" name="Text Box 63"/>
            <p:cNvSpPr txBox="1">
              <a:spLocks noChangeArrowheads="1"/>
            </p:cNvSpPr>
            <p:nvPr/>
          </p:nvSpPr>
          <p:spPr bwMode="auto">
            <a:xfrm>
              <a:off x="2265746" y="4322445"/>
              <a:ext cx="375920" cy="253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 algn="ctr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O</a:t>
              </a:r>
            </a:p>
          </p:txBody>
        </p:sp>
        <p:sp>
          <p:nvSpPr>
            <p:cNvPr id="43" name="Freeform 64"/>
            <p:cNvSpPr>
              <a:spLocks/>
            </p:cNvSpPr>
            <p:nvPr/>
          </p:nvSpPr>
          <p:spPr bwMode="auto">
            <a:xfrm>
              <a:off x="1838642" y="3355340"/>
              <a:ext cx="1347470" cy="457200"/>
            </a:xfrm>
            <a:custGeom>
              <a:avLst/>
              <a:gdLst>
                <a:gd name="T0" fmla="*/ 0 w 2122"/>
                <a:gd name="T1" fmla="*/ 323 h 720"/>
                <a:gd name="T2" fmla="*/ 555 w 2122"/>
                <a:gd name="T3" fmla="*/ 0 h 720"/>
                <a:gd name="T4" fmla="*/ 2122 w 2122"/>
                <a:gd name="T5" fmla="*/ 413 h 720"/>
                <a:gd name="T6" fmla="*/ 1582 w 2122"/>
                <a:gd name="T7" fmla="*/ 720 h 720"/>
                <a:gd name="T8" fmla="*/ 0 w 2122"/>
                <a:gd name="T9" fmla="*/ 323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2" h="720">
                  <a:moveTo>
                    <a:pt x="0" y="323"/>
                  </a:moveTo>
                  <a:lnTo>
                    <a:pt x="555" y="0"/>
                  </a:lnTo>
                  <a:lnTo>
                    <a:pt x="2122" y="413"/>
                  </a:lnTo>
                  <a:lnTo>
                    <a:pt x="1582" y="720"/>
                  </a:lnTo>
                  <a:lnTo>
                    <a:pt x="0" y="323"/>
                  </a:lnTo>
                  <a:close/>
                </a:path>
              </a:pathLst>
            </a:custGeom>
            <a:solidFill>
              <a:srgbClr val="CC99FF">
                <a:alpha val="39999"/>
              </a:srgbClr>
            </a:solidFill>
            <a:ln w="9525" cap="flat" cmpd="sng">
              <a:solidFill>
                <a:srgbClr val="9D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4" name="Freeform 65"/>
            <p:cNvSpPr>
              <a:spLocks/>
            </p:cNvSpPr>
            <p:nvPr/>
          </p:nvSpPr>
          <p:spPr bwMode="auto">
            <a:xfrm rot="17073389" flipV="1">
              <a:off x="2384107" y="2926080"/>
              <a:ext cx="278130" cy="1329690"/>
            </a:xfrm>
            <a:custGeom>
              <a:avLst/>
              <a:gdLst>
                <a:gd name="T0" fmla="*/ 0 w 666"/>
                <a:gd name="T1" fmla="*/ 3162 h 3162"/>
                <a:gd name="T2" fmla="*/ 1 w 666"/>
                <a:gd name="T3" fmla="*/ 691 h 3162"/>
                <a:gd name="T4" fmla="*/ 666 w 666"/>
                <a:gd name="T5" fmla="*/ 0 h 3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6" h="3162">
                  <a:moveTo>
                    <a:pt x="0" y="3162"/>
                  </a:moveTo>
                  <a:lnTo>
                    <a:pt x="1" y="691"/>
                  </a:lnTo>
                  <a:lnTo>
                    <a:pt x="666" y="0"/>
                  </a:lnTo>
                </a:path>
              </a:pathLst>
            </a:custGeom>
            <a:noFill/>
            <a:ln w="28575" cap="flat" cmpd="sng">
              <a:solidFill>
                <a:srgbClr val="9D03D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1817842" y="3340761"/>
              <a:ext cx="486159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I</a:t>
              </a:r>
            </a:p>
          </p:txBody>
        </p:sp>
        <p:cxnSp>
          <p:nvCxnSpPr>
            <p:cNvPr id="46" name="Line 67"/>
            <p:cNvCxnSpPr/>
            <p:nvPr/>
          </p:nvCxnSpPr>
          <p:spPr bwMode="auto">
            <a:xfrm>
              <a:off x="2183447" y="3519170"/>
              <a:ext cx="1905" cy="74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Line 68"/>
            <p:cNvCxnSpPr/>
            <p:nvPr/>
          </p:nvCxnSpPr>
          <p:spPr bwMode="auto">
            <a:xfrm flipV="1">
              <a:off x="2159317" y="3539490"/>
              <a:ext cx="55245" cy="31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Arc 69"/>
            <p:cNvSpPr>
              <a:spLocks/>
            </p:cNvSpPr>
            <p:nvPr/>
          </p:nvSpPr>
          <p:spPr bwMode="auto">
            <a:xfrm>
              <a:off x="3109912" y="4167505"/>
              <a:ext cx="262255" cy="349885"/>
            </a:xfrm>
            <a:custGeom>
              <a:avLst/>
              <a:gdLst>
                <a:gd name="G0" fmla="+- 0 0 0"/>
                <a:gd name="G1" fmla="+- 14427 0 0"/>
                <a:gd name="G2" fmla="+- 21600 0 0"/>
                <a:gd name="T0" fmla="*/ 16076 w 21600"/>
                <a:gd name="T1" fmla="*/ 0 h 14427"/>
                <a:gd name="T2" fmla="*/ 21600 w 21600"/>
                <a:gd name="T3" fmla="*/ 14427 h 14427"/>
                <a:gd name="T4" fmla="*/ 0 w 21600"/>
                <a:gd name="T5" fmla="*/ 14427 h 1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427" fill="none" extrusionOk="0">
                  <a:moveTo>
                    <a:pt x="16075" y="0"/>
                  </a:moveTo>
                  <a:cubicBezTo>
                    <a:pt x="19632" y="3963"/>
                    <a:pt x="21600" y="9101"/>
                    <a:pt x="21600" y="14427"/>
                  </a:cubicBezTo>
                </a:path>
                <a:path w="21600" h="14427" stroke="0" extrusionOk="0">
                  <a:moveTo>
                    <a:pt x="16075" y="0"/>
                  </a:moveTo>
                  <a:cubicBezTo>
                    <a:pt x="19632" y="3963"/>
                    <a:pt x="21600" y="9101"/>
                    <a:pt x="21600" y="14427"/>
                  </a:cubicBezTo>
                  <a:lnTo>
                    <a:pt x="0" y="144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9" name="Freeform 70"/>
            <p:cNvSpPr>
              <a:spLocks/>
            </p:cNvSpPr>
            <p:nvPr/>
          </p:nvSpPr>
          <p:spPr bwMode="auto">
            <a:xfrm>
              <a:off x="1971357" y="3150235"/>
              <a:ext cx="221615" cy="206375"/>
            </a:xfrm>
            <a:custGeom>
              <a:avLst/>
              <a:gdLst>
                <a:gd name="T0" fmla="*/ 349 w 349"/>
                <a:gd name="T1" fmla="*/ 325 h 325"/>
                <a:gd name="T2" fmla="*/ 257 w 349"/>
                <a:gd name="T3" fmla="*/ 0 h 325"/>
                <a:gd name="T4" fmla="*/ 0 w 349"/>
                <a:gd name="T5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9" h="325">
                  <a:moveTo>
                    <a:pt x="349" y="325"/>
                  </a:moveTo>
                  <a:lnTo>
                    <a:pt x="257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50" name="Text Box 71"/>
            <p:cNvSpPr txBox="1">
              <a:spLocks noChangeArrowheads="1"/>
            </p:cNvSpPr>
            <p:nvPr/>
          </p:nvSpPr>
          <p:spPr bwMode="auto">
            <a:xfrm>
              <a:off x="1721802" y="2929255"/>
              <a:ext cx="57150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2</a:t>
              </a:r>
            </a:p>
          </p:txBody>
        </p:sp>
        <p:grpSp>
          <p:nvGrpSpPr>
            <p:cNvPr id="51" name="Group 72"/>
            <p:cNvGrpSpPr>
              <a:grpSpLocks/>
            </p:cNvGrpSpPr>
            <p:nvPr/>
          </p:nvGrpSpPr>
          <p:grpSpPr bwMode="auto">
            <a:xfrm rot="16010">
              <a:off x="2285685" y="2456817"/>
              <a:ext cx="480062" cy="640717"/>
              <a:chOff x="2621" y="557"/>
              <a:chExt cx="1602" cy="2129"/>
            </a:xfrm>
          </p:grpSpPr>
          <p:sp>
            <p:nvSpPr>
              <p:cNvPr id="112" name="Oval 73"/>
              <p:cNvSpPr>
                <a:spLocks noChangeArrowheads="1"/>
              </p:cNvSpPr>
              <p:nvPr/>
            </p:nvSpPr>
            <p:spPr bwMode="auto">
              <a:xfrm rot="5381926">
                <a:off x="3134" y="423"/>
                <a:ext cx="568" cy="83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13" name="Arc 74"/>
              <p:cNvSpPr>
                <a:spLocks/>
              </p:cNvSpPr>
              <p:nvPr/>
            </p:nvSpPr>
            <p:spPr bwMode="auto">
              <a:xfrm rot="5381926">
                <a:off x="3285" y="2127"/>
                <a:ext cx="285" cy="83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9"/>
                  <a:gd name="T2" fmla="*/ 181 w 21600"/>
                  <a:gd name="T3" fmla="*/ 43199 h 43199"/>
                  <a:gd name="T4" fmla="*/ 0 w 21600"/>
                  <a:gd name="T5" fmla="*/ 21600 h 4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</a:path>
                  <a:path w="21600" h="4319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58"/>
                      <a:pt x="12039" y="43099"/>
                      <a:pt x="181" y="4319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114" name="Line 75"/>
              <p:cNvCxnSpPr/>
              <p:nvPr/>
            </p:nvCxnSpPr>
            <p:spPr bwMode="auto">
              <a:xfrm rot="7132874" flipV="1">
                <a:off x="3155" y="1234"/>
                <a:ext cx="1370" cy="7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Line 76"/>
              <p:cNvCxnSpPr/>
              <p:nvPr/>
            </p:nvCxnSpPr>
            <p:spPr bwMode="auto">
              <a:xfrm rot="7132874" flipV="1">
                <a:off x="2320" y="1247"/>
                <a:ext cx="1370" cy="7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" name="Freeform 77"/>
            <p:cNvSpPr>
              <a:spLocks/>
            </p:cNvSpPr>
            <p:nvPr/>
          </p:nvSpPr>
          <p:spPr bwMode="auto">
            <a:xfrm rot="7096112">
              <a:off x="2712402" y="2698750"/>
              <a:ext cx="434340" cy="355600"/>
            </a:xfrm>
            <a:custGeom>
              <a:avLst/>
              <a:gdLst>
                <a:gd name="T0" fmla="*/ 0 w 580"/>
                <a:gd name="T1" fmla="*/ 480 h 480"/>
                <a:gd name="T2" fmla="*/ 580 w 580"/>
                <a:gd name="T3" fmla="*/ 170 h 480"/>
                <a:gd name="T4" fmla="*/ 580 w 580"/>
                <a:gd name="T5" fmla="*/ 0 h 480"/>
                <a:gd name="T6" fmla="*/ 1 w 580"/>
                <a:gd name="T7" fmla="*/ 305 h 480"/>
                <a:gd name="T8" fmla="*/ 0 w 58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480">
                  <a:moveTo>
                    <a:pt x="0" y="480"/>
                  </a:moveTo>
                  <a:lnTo>
                    <a:pt x="580" y="170"/>
                  </a:lnTo>
                  <a:lnTo>
                    <a:pt x="580" y="0"/>
                  </a:lnTo>
                  <a:lnTo>
                    <a:pt x="1" y="305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rgbClr val="C0C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53" name="Line 78"/>
            <p:cNvCxnSpPr/>
            <p:nvPr/>
          </p:nvCxnSpPr>
          <p:spPr bwMode="auto">
            <a:xfrm rot="7096112">
              <a:off x="2720657" y="2710815"/>
              <a:ext cx="50165" cy="254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4" name="Line 79"/>
            <p:cNvCxnSpPr/>
            <p:nvPr/>
          </p:nvCxnSpPr>
          <p:spPr bwMode="auto">
            <a:xfrm rot="7096112" flipV="1">
              <a:off x="2636837" y="2724150"/>
              <a:ext cx="457200" cy="2451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5" name="Text Box 80"/>
            <p:cNvSpPr txBox="1">
              <a:spLocks noChangeArrowheads="1"/>
            </p:cNvSpPr>
            <p:nvPr/>
          </p:nvSpPr>
          <p:spPr bwMode="auto">
            <a:xfrm>
              <a:off x="2441892" y="2646045"/>
              <a:ext cx="37909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>
                  <a:effectLst/>
                  <a:latin typeface="Calibri"/>
                  <a:ea typeface="Times New Roman"/>
                  <a:cs typeface="Times New Roman"/>
                </a:rPr>
                <a:t>J</a:t>
              </a:r>
            </a:p>
          </p:txBody>
        </p:sp>
        <p:sp>
          <p:nvSpPr>
            <p:cNvPr id="56" name="Text Box 81"/>
            <p:cNvSpPr txBox="1">
              <a:spLocks noChangeArrowheads="1"/>
            </p:cNvSpPr>
            <p:nvPr/>
          </p:nvSpPr>
          <p:spPr bwMode="auto">
            <a:xfrm>
              <a:off x="3131840" y="4214495"/>
              <a:ext cx="504825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Symbol"/>
                  <a:ea typeface="Times New Roman"/>
                  <a:cs typeface="Times New Roman"/>
                </a:rPr>
                <a:t>q</a:t>
              </a:r>
              <a:endParaRPr lang="fr-FR" sz="10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89" name="Text Box 114"/>
            <p:cNvSpPr txBox="1">
              <a:spLocks noChangeArrowheads="1"/>
            </p:cNvSpPr>
            <p:nvPr/>
          </p:nvSpPr>
          <p:spPr bwMode="auto">
            <a:xfrm>
              <a:off x="1973243" y="3320191"/>
              <a:ext cx="767991" cy="255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dirty="0">
                  <a:effectLst/>
                  <a:latin typeface="Calibri"/>
                  <a:ea typeface="Times New Roman"/>
                  <a:cs typeface="Times New Roman"/>
                </a:rPr>
                <a:t>A</a:t>
              </a:r>
            </a:p>
          </p:txBody>
        </p:sp>
        <p:sp>
          <p:nvSpPr>
            <p:cNvPr id="97" name="Freeform 122"/>
            <p:cNvSpPr>
              <a:spLocks/>
            </p:cNvSpPr>
            <p:nvPr/>
          </p:nvSpPr>
          <p:spPr bwMode="auto">
            <a:xfrm rot="5394400">
              <a:off x="2479357" y="3110865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8" name="Freeform 123"/>
            <p:cNvSpPr>
              <a:spLocks/>
            </p:cNvSpPr>
            <p:nvPr/>
          </p:nvSpPr>
          <p:spPr bwMode="auto">
            <a:xfrm rot="5394400">
              <a:off x="2479992" y="3211195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9" name="Freeform 124"/>
            <p:cNvSpPr>
              <a:spLocks/>
            </p:cNvSpPr>
            <p:nvPr/>
          </p:nvSpPr>
          <p:spPr bwMode="auto">
            <a:xfrm rot="5394400">
              <a:off x="2479992" y="3312160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0" name="Freeform 125"/>
            <p:cNvSpPr>
              <a:spLocks/>
            </p:cNvSpPr>
            <p:nvPr/>
          </p:nvSpPr>
          <p:spPr bwMode="auto">
            <a:xfrm rot="5394400">
              <a:off x="2479992" y="3413125"/>
              <a:ext cx="95885" cy="252095"/>
            </a:xfrm>
            <a:custGeom>
              <a:avLst/>
              <a:gdLst>
                <a:gd name="T0" fmla="*/ 82 w 230"/>
                <a:gd name="T1" fmla="*/ 553 h 553"/>
                <a:gd name="T2" fmla="*/ 55 w 230"/>
                <a:gd name="T3" fmla="*/ 543 h 553"/>
                <a:gd name="T4" fmla="*/ 34 w 230"/>
                <a:gd name="T5" fmla="*/ 516 h 553"/>
                <a:gd name="T6" fmla="*/ 7 w 230"/>
                <a:gd name="T7" fmla="*/ 438 h 553"/>
                <a:gd name="T8" fmla="*/ 2 w 230"/>
                <a:gd name="T9" fmla="*/ 339 h 553"/>
                <a:gd name="T10" fmla="*/ 20 w 230"/>
                <a:gd name="T11" fmla="*/ 218 h 553"/>
                <a:gd name="T12" fmla="*/ 61 w 230"/>
                <a:gd name="T13" fmla="*/ 110 h 553"/>
                <a:gd name="T14" fmla="*/ 137 w 230"/>
                <a:gd name="T15" fmla="*/ 28 h 553"/>
                <a:gd name="T16" fmla="*/ 199 w 230"/>
                <a:gd name="T17" fmla="*/ 4 h 553"/>
                <a:gd name="T18" fmla="*/ 230 w 230"/>
                <a:gd name="T19" fmla="*/ 5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553">
                  <a:moveTo>
                    <a:pt x="82" y="553"/>
                  </a:moveTo>
                  <a:cubicBezTo>
                    <a:pt x="78" y="551"/>
                    <a:pt x="63" y="549"/>
                    <a:pt x="55" y="543"/>
                  </a:cubicBezTo>
                  <a:cubicBezTo>
                    <a:pt x="47" y="537"/>
                    <a:pt x="42" y="533"/>
                    <a:pt x="34" y="516"/>
                  </a:cubicBezTo>
                  <a:cubicBezTo>
                    <a:pt x="26" y="499"/>
                    <a:pt x="12" y="467"/>
                    <a:pt x="7" y="438"/>
                  </a:cubicBezTo>
                  <a:cubicBezTo>
                    <a:pt x="2" y="409"/>
                    <a:pt x="0" y="376"/>
                    <a:pt x="2" y="339"/>
                  </a:cubicBezTo>
                  <a:cubicBezTo>
                    <a:pt x="4" y="302"/>
                    <a:pt x="10" y="256"/>
                    <a:pt x="20" y="218"/>
                  </a:cubicBezTo>
                  <a:cubicBezTo>
                    <a:pt x="30" y="180"/>
                    <a:pt x="42" y="141"/>
                    <a:pt x="61" y="110"/>
                  </a:cubicBezTo>
                  <a:cubicBezTo>
                    <a:pt x="80" y="78"/>
                    <a:pt x="114" y="45"/>
                    <a:pt x="137" y="28"/>
                  </a:cubicBezTo>
                  <a:cubicBezTo>
                    <a:pt x="160" y="11"/>
                    <a:pt x="184" y="9"/>
                    <a:pt x="199" y="4"/>
                  </a:cubicBezTo>
                  <a:cubicBezTo>
                    <a:pt x="214" y="0"/>
                    <a:pt x="223" y="4"/>
                    <a:pt x="230" y="5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1" name="Line 126"/>
            <p:cNvCxnSpPr/>
            <p:nvPr/>
          </p:nvCxnSpPr>
          <p:spPr bwMode="auto">
            <a:xfrm flipV="1">
              <a:off x="2519997" y="3102610"/>
              <a:ext cx="635" cy="452120"/>
            </a:xfrm>
            <a:prstGeom prst="line">
              <a:avLst/>
            </a:prstGeom>
            <a:noFill/>
            <a:ln w="38100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2520632" y="2236470"/>
              <a:ext cx="1303020" cy="2394585"/>
            </a:xfrm>
            <a:custGeom>
              <a:avLst/>
              <a:gdLst>
                <a:gd name="T0" fmla="*/ 14 w 2052"/>
                <a:gd name="T1" fmla="*/ 0 h 3771"/>
                <a:gd name="T2" fmla="*/ 0 w 2052"/>
                <a:gd name="T3" fmla="*/ 3238 h 3771"/>
                <a:gd name="T4" fmla="*/ 2052 w 2052"/>
                <a:gd name="T5" fmla="*/ 3771 h 3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2" h="3771">
                  <a:moveTo>
                    <a:pt x="14" y="0"/>
                  </a:moveTo>
                  <a:lnTo>
                    <a:pt x="0" y="3238"/>
                  </a:lnTo>
                  <a:lnTo>
                    <a:pt x="2052" y="377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stealth" w="sm" len="med"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 rot="5394400">
              <a:off x="2488882" y="2992120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 rot="5394400">
              <a:off x="2488247" y="3093085"/>
              <a:ext cx="8128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5" name="Freeform 130"/>
            <p:cNvSpPr>
              <a:spLocks/>
            </p:cNvSpPr>
            <p:nvPr/>
          </p:nvSpPr>
          <p:spPr bwMode="auto">
            <a:xfrm rot="5394400">
              <a:off x="2489517" y="3193415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 rot="5394400">
              <a:off x="2489517" y="3294380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7" name="Freeform 132"/>
            <p:cNvSpPr>
              <a:spLocks/>
            </p:cNvSpPr>
            <p:nvPr/>
          </p:nvSpPr>
          <p:spPr bwMode="auto">
            <a:xfrm rot="5394400">
              <a:off x="2489517" y="3395345"/>
              <a:ext cx="80010" cy="250190"/>
            </a:xfrm>
            <a:custGeom>
              <a:avLst/>
              <a:gdLst>
                <a:gd name="T0" fmla="*/ 0 w 193"/>
                <a:gd name="T1" fmla="*/ 0 h 549"/>
                <a:gd name="T2" fmla="*/ 74 w 193"/>
                <a:gd name="T3" fmla="*/ 29 h 549"/>
                <a:gd name="T4" fmla="*/ 140 w 193"/>
                <a:gd name="T5" fmla="*/ 116 h 549"/>
                <a:gd name="T6" fmla="*/ 185 w 193"/>
                <a:gd name="T7" fmla="*/ 260 h 549"/>
                <a:gd name="T8" fmla="*/ 191 w 193"/>
                <a:gd name="T9" fmla="*/ 371 h 549"/>
                <a:gd name="T10" fmla="*/ 181 w 193"/>
                <a:gd name="T11" fmla="*/ 474 h 549"/>
                <a:gd name="T12" fmla="*/ 146 w 193"/>
                <a:gd name="T13" fmla="*/ 530 h 549"/>
                <a:gd name="T14" fmla="*/ 98 w 193"/>
                <a:gd name="T15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549">
                  <a:moveTo>
                    <a:pt x="0" y="0"/>
                  </a:moveTo>
                  <a:cubicBezTo>
                    <a:pt x="12" y="5"/>
                    <a:pt x="51" y="10"/>
                    <a:pt x="74" y="29"/>
                  </a:cubicBezTo>
                  <a:cubicBezTo>
                    <a:pt x="97" y="48"/>
                    <a:pt x="122" y="78"/>
                    <a:pt x="140" y="116"/>
                  </a:cubicBezTo>
                  <a:cubicBezTo>
                    <a:pt x="158" y="154"/>
                    <a:pt x="177" y="218"/>
                    <a:pt x="185" y="260"/>
                  </a:cubicBezTo>
                  <a:cubicBezTo>
                    <a:pt x="193" y="302"/>
                    <a:pt x="192" y="335"/>
                    <a:pt x="191" y="371"/>
                  </a:cubicBezTo>
                  <a:cubicBezTo>
                    <a:pt x="190" y="407"/>
                    <a:pt x="188" y="448"/>
                    <a:pt x="181" y="474"/>
                  </a:cubicBezTo>
                  <a:cubicBezTo>
                    <a:pt x="174" y="500"/>
                    <a:pt x="160" y="518"/>
                    <a:pt x="146" y="530"/>
                  </a:cubicBezTo>
                  <a:cubicBezTo>
                    <a:pt x="132" y="542"/>
                    <a:pt x="108" y="545"/>
                    <a:pt x="98" y="549"/>
                  </a:cubicBezTo>
                </a:path>
              </a:pathLst>
            </a:custGeom>
            <a:noFill/>
            <a:ln w="1905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08" name="Line 133"/>
            <p:cNvCxnSpPr/>
            <p:nvPr/>
          </p:nvCxnSpPr>
          <p:spPr bwMode="auto">
            <a:xfrm flipV="1">
              <a:off x="2526347" y="2360930"/>
              <a:ext cx="635" cy="171450"/>
            </a:xfrm>
            <a:prstGeom prst="line">
              <a:avLst/>
            </a:prstGeom>
            <a:noFill/>
            <a:ln w="38100">
              <a:solidFill>
                <a:srgbClr val="9D03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9" name="Freeform 134"/>
            <p:cNvSpPr>
              <a:spLocks/>
            </p:cNvSpPr>
            <p:nvPr/>
          </p:nvSpPr>
          <p:spPr bwMode="auto">
            <a:xfrm>
              <a:off x="2655252" y="3304540"/>
              <a:ext cx="255905" cy="88900"/>
            </a:xfrm>
            <a:custGeom>
              <a:avLst/>
              <a:gdLst>
                <a:gd name="T0" fmla="*/ 0 w 403"/>
                <a:gd name="T1" fmla="*/ 0 h 140"/>
                <a:gd name="T2" fmla="*/ 146 w 403"/>
                <a:gd name="T3" fmla="*/ 140 h 140"/>
                <a:gd name="T4" fmla="*/ 403 w 403"/>
                <a:gd name="T5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" h="140">
                  <a:moveTo>
                    <a:pt x="0" y="0"/>
                  </a:moveTo>
                  <a:lnTo>
                    <a:pt x="146" y="140"/>
                  </a:lnTo>
                  <a:lnTo>
                    <a:pt x="403" y="14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10" name="Text Box 135"/>
            <p:cNvSpPr txBox="1">
              <a:spLocks noChangeArrowheads="1"/>
            </p:cNvSpPr>
            <p:nvPr/>
          </p:nvSpPr>
          <p:spPr bwMode="auto">
            <a:xfrm>
              <a:off x="2630538" y="3256624"/>
              <a:ext cx="646430" cy="254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15900">
                <a:spcAft>
                  <a:spcPts val="0"/>
                </a:spcAft>
              </a:pPr>
              <a:r>
                <a:rPr lang="fr-FR" sz="1000" b="1" dirty="0">
                  <a:effectLst/>
                  <a:latin typeface="Calibri"/>
                  <a:ea typeface="Times New Roman"/>
                  <a:cs typeface="Times New Roman"/>
                </a:rPr>
                <a:t>(r)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54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2207688" y="1186468"/>
            <a:ext cx="827850" cy="837002"/>
            <a:chOff x="863830" y="1187842"/>
            <a:chExt cx="827850" cy="837002"/>
          </a:xfrm>
        </p:grpSpPr>
        <p:grpSp>
          <p:nvGrpSpPr>
            <p:cNvPr id="40" name="Groupe 39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44" name="Connecteur droit 43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llipse 41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Arc 47"/>
          <p:cNvSpPr/>
          <p:nvPr/>
        </p:nvSpPr>
        <p:spPr>
          <a:xfrm>
            <a:off x="1739394" y="141140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161</Words>
  <Application>Microsoft Office PowerPoint</Application>
  <PresentationFormat>Affichage à l'écran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2017-12-05T19:07:13Z</dcterms:created>
  <dcterms:modified xsi:type="dcterms:W3CDTF">2017-12-09T21:26:10Z</dcterms:modified>
</cp:coreProperties>
</file>