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1" r:id="rId9"/>
    <p:sldId id="266" r:id="rId10"/>
    <p:sldId id="264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http://www.maxonmotor.com/medias/sys_master/root/8800168050718/Produktbild-ESCON-50-5-409510-DETAIL.jpg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404664"/>
            <a:ext cx="8676456" cy="25309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" y="3140968"/>
            <a:ext cx="9021470" cy="1920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772" y="1268760"/>
            <a:ext cx="2610036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119" y="3861048"/>
            <a:ext cx="2270633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17946" y="3861048"/>
            <a:ext cx="2270633" cy="720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36683" y="1310078"/>
            <a:ext cx="1063309" cy="12548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1052736"/>
            <a:ext cx="3528392" cy="136815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43528" y="3140968"/>
            <a:ext cx="3140840" cy="158417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-30401" y="3568351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5903" y="949859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19965" y="791126"/>
            <a:ext cx="152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acausal moteur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350795" y="3583731"/>
            <a:ext cx="182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moteur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1280" y="2838795"/>
            <a:ext cx="256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partie mécanique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74309" y="735758"/>
            <a:ext cx="265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acausal partie mécanique</a:t>
            </a:r>
          </a:p>
        </p:txBody>
      </p:sp>
      <p:pic>
        <p:nvPicPr>
          <p:cNvPr id="2050" name="Picture 2" descr="http://www.maxonmotor.com/medias/sys_master/root/8800168050718/Produktbild-ESCON-50-5-409510-DETAIL.jpg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r="18713"/>
          <a:stretch>
            <a:fillRect/>
          </a:stretch>
        </p:blipFill>
        <p:spPr bwMode="auto">
          <a:xfrm>
            <a:off x="587457" y="4589520"/>
            <a:ext cx="997538" cy="77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807" y="4664983"/>
            <a:ext cx="633413" cy="6953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376" y="4610796"/>
            <a:ext cx="2708792" cy="1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8DAFEE1-FBCA-FA97-A114-CC7FBC98E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1" b="48718"/>
          <a:stretch/>
        </p:blipFill>
        <p:spPr>
          <a:xfrm>
            <a:off x="197416" y="1088701"/>
            <a:ext cx="1638280" cy="13940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4F8CDA3-2A99-4F40-3548-65743E081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9" r="23372" b="48718"/>
          <a:stretch/>
        </p:blipFill>
        <p:spPr>
          <a:xfrm>
            <a:off x="1835696" y="1088701"/>
            <a:ext cx="1638280" cy="13940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B94BFF5-AB12-8882-42DD-E892C964D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00" b="48718"/>
          <a:stretch/>
        </p:blipFill>
        <p:spPr>
          <a:xfrm>
            <a:off x="3462708" y="1088701"/>
            <a:ext cx="852628" cy="13940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DAEFCE-D51F-1549-C0D7-579CC515E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1" r="50434"/>
          <a:stretch/>
        </p:blipFill>
        <p:spPr>
          <a:xfrm>
            <a:off x="4307304" y="1088701"/>
            <a:ext cx="2850728" cy="13940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447B8F5-5A97-9462-2C12-D9AE00335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4" t="55801"/>
          <a:stretch/>
        </p:blipFill>
        <p:spPr>
          <a:xfrm>
            <a:off x="7149048" y="1088701"/>
            <a:ext cx="2820306" cy="139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9A3372F-3E00-4C26-8064-DAB24C5B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82468"/>
            <a:ext cx="7161710" cy="2398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57B672-D4F5-49E3-A457-55F3AB304C24}"/>
              </a:ext>
            </a:extLst>
          </p:cNvPr>
          <p:cNvSpPr/>
          <p:nvPr/>
        </p:nvSpPr>
        <p:spPr>
          <a:xfrm>
            <a:off x="5436096" y="2564904"/>
            <a:ext cx="720079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275EF-DD7F-481C-A5A0-28B3D81D99F2}"/>
              </a:ext>
            </a:extLst>
          </p:cNvPr>
          <p:cNvSpPr/>
          <p:nvPr/>
        </p:nvSpPr>
        <p:spPr>
          <a:xfrm>
            <a:off x="4716017" y="3717032"/>
            <a:ext cx="720079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52788-0681-44AC-AAF8-5EDE04A58C38}"/>
              </a:ext>
            </a:extLst>
          </p:cNvPr>
          <p:cNvSpPr/>
          <p:nvPr/>
        </p:nvSpPr>
        <p:spPr>
          <a:xfrm>
            <a:off x="4731043" y="2564904"/>
            <a:ext cx="633045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86AC58-BE8B-4C37-9247-4E66CA97E1C1}"/>
              </a:ext>
            </a:extLst>
          </p:cNvPr>
          <p:cNvSpPr txBox="1"/>
          <p:nvPr/>
        </p:nvSpPr>
        <p:spPr>
          <a:xfrm>
            <a:off x="3563886" y="1688978"/>
            <a:ext cx="15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Frottement dans la liaison de l’arbre par rapport au bâti.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3713A4-C008-47EE-84A7-782BF5BC3DDF}"/>
              </a:ext>
            </a:extLst>
          </p:cNvPr>
          <p:cNvSpPr txBox="1"/>
          <p:nvPr/>
        </p:nvSpPr>
        <p:spPr>
          <a:xfrm>
            <a:off x="3087974" y="4223554"/>
            <a:ext cx="15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Mesure d’une variable de type « </a:t>
            </a:r>
            <a:r>
              <a:rPr lang="fr-FR" sz="1100" dirty="0" err="1"/>
              <a:t>accross</a:t>
            </a:r>
            <a:r>
              <a:rPr lang="fr-FR" sz="1100" dirty="0"/>
              <a:t> » (en  parallèle)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88A4FF-66F1-44C3-9CC9-F1B6051EBF23}"/>
              </a:ext>
            </a:extLst>
          </p:cNvPr>
          <p:cNvSpPr txBox="1"/>
          <p:nvPr/>
        </p:nvSpPr>
        <p:spPr>
          <a:xfrm>
            <a:off x="5467106" y="1800032"/>
            <a:ext cx="15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Mesure d’une variable de type « </a:t>
            </a:r>
            <a:r>
              <a:rPr lang="fr-FR" sz="1100" dirty="0" err="1"/>
              <a:t>through</a:t>
            </a:r>
            <a:r>
              <a:rPr lang="fr-FR" sz="1100" dirty="0"/>
              <a:t> » (en  série)</a:t>
            </a:r>
          </a:p>
        </p:txBody>
      </p:sp>
      <p:sp>
        <p:nvSpPr>
          <p:cNvPr id="2" name="Éclair 1">
            <a:extLst>
              <a:ext uri="{FF2B5EF4-FFF2-40B4-BE49-F238E27FC236}">
                <a16:creationId xmlns:a16="http://schemas.microsoft.com/office/drawing/2014/main" id="{25212AEC-7665-4343-A8F2-B15F63D6E1FC}"/>
              </a:ext>
            </a:extLst>
          </p:cNvPr>
          <p:cNvSpPr/>
          <p:nvPr/>
        </p:nvSpPr>
        <p:spPr>
          <a:xfrm>
            <a:off x="4465896" y="2285432"/>
            <a:ext cx="268487" cy="238419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clair 10">
            <a:extLst>
              <a:ext uri="{FF2B5EF4-FFF2-40B4-BE49-F238E27FC236}">
                <a16:creationId xmlns:a16="http://schemas.microsoft.com/office/drawing/2014/main" id="{166B83DF-758E-46CD-B5CC-8FA5910A3D6E}"/>
              </a:ext>
            </a:extLst>
          </p:cNvPr>
          <p:cNvSpPr/>
          <p:nvPr/>
        </p:nvSpPr>
        <p:spPr>
          <a:xfrm flipH="1">
            <a:off x="6156175" y="2237500"/>
            <a:ext cx="341672" cy="24505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clair 11">
            <a:extLst>
              <a:ext uri="{FF2B5EF4-FFF2-40B4-BE49-F238E27FC236}">
                <a16:creationId xmlns:a16="http://schemas.microsoft.com/office/drawing/2014/main" id="{0B89E536-59CC-4A24-A217-21D9741786E0}"/>
              </a:ext>
            </a:extLst>
          </p:cNvPr>
          <p:cNvSpPr/>
          <p:nvPr/>
        </p:nvSpPr>
        <p:spPr>
          <a:xfrm rot="10800000" flipH="1">
            <a:off x="4357169" y="3988845"/>
            <a:ext cx="341672" cy="24505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70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8312"/>
            <a:ext cx="54864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2240" y="1844824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729436" y="3356992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15603" y="3599143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15603" y="1921801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7524328" y="3004210"/>
            <a:ext cx="1099600" cy="784830"/>
            <a:chOff x="7524328" y="2522798"/>
            <a:chExt cx="1099600" cy="784830"/>
          </a:xfrm>
        </p:grpSpPr>
        <p:sp>
          <p:nvSpPr>
            <p:cNvPr id="8" name="ZoneTexte 7"/>
            <p:cNvSpPr txBox="1"/>
            <p:nvPr/>
          </p:nvSpPr>
          <p:spPr>
            <a:xfrm>
              <a:off x="7740353" y="2522798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Masse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24328" y="2567231"/>
              <a:ext cx="216025" cy="14168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740353" y="2784408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Ressort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24328" y="2828841"/>
              <a:ext cx="216025" cy="14168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740353" y="3046018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Amortisseur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4328" y="3090451"/>
              <a:ext cx="216025" cy="1416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444208" y="2522797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444208" y="4015184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092466" y="4015184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089018" y="2522797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216074" y="2440642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273915" y="4194638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40434" y="4592225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714132" y="2896350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828800" y="5157192"/>
            <a:ext cx="3391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causal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24128" y="5152629"/>
            <a:ext cx="159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acausal</a:t>
            </a:r>
          </a:p>
        </p:txBody>
      </p:sp>
    </p:spTree>
    <p:extLst>
      <p:ext uri="{BB962C8B-B14F-4D97-AF65-F5344CB8AC3E}">
        <p14:creationId xmlns:p14="http://schemas.microsoft.com/office/powerpoint/2010/main" val="327508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00187"/>
            <a:ext cx="8401050" cy="38576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91875" y="2659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852333" y="2564904"/>
            <a:ext cx="1080120" cy="70071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5696" y="2465227"/>
            <a:ext cx="920293" cy="747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533353" y="2512261"/>
            <a:ext cx="1094844" cy="9167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23528" y="4263445"/>
            <a:ext cx="135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Source de tension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614852" y="3276271"/>
            <a:ext cx="1358512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Génération du signal « PWM » ou « MLI »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275856" y="3472962"/>
            <a:ext cx="151216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Pont en H</a:t>
            </a:r>
          </a:p>
          <a:p>
            <a:pPr algn="ctr"/>
            <a:r>
              <a:rPr lang="fr-FR" sz="1100" b="1" dirty="0"/>
              <a:t>Interface de puissance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87474" y="3301200"/>
            <a:ext cx="17208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Moteur à courant continu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564904"/>
            <a:ext cx="1358512" cy="170612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>
            <a:cxnSpLocks/>
          </p:cNvCxnSpPr>
          <p:nvPr/>
        </p:nvCxnSpPr>
        <p:spPr>
          <a:xfrm>
            <a:off x="2872373" y="3956683"/>
            <a:ext cx="5804083" cy="840469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64904"/>
            <a:ext cx="2692861" cy="1380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2564904"/>
            <a:ext cx="2044789" cy="1380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5" y="2420888"/>
            <a:ext cx="5090609" cy="2304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9872" y="2348880"/>
            <a:ext cx="5256584" cy="244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27584" y="2348880"/>
            <a:ext cx="2592288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827584" y="3945682"/>
            <a:ext cx="2592288" cy="876473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 flipV="1">
            <a:off x="2872373" y="2348880"/>
            <a:ext cx="5804083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7196989" y="4027110"/>
            <a:ext cx="1008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Modèle de liaison pivot</a:t>
            </a:r>
          </a:p>
        </p:txBody>
      </p:sp>
      <p:cxnSp>
        <p:nvCxnSpPr>
          <p:cNvPr id="20" name="Connecteur droit 19"/>
          <p:cNvCxnSpPr>
            <a:cxnSpLocks/>
            <a:stCxn id="19" idx="0"/>
            <a:endCxn id="23" idx="3"/>
          </p:cNvCxnSpPr>
          <p:nvPr/>
        </p:nvCxnSpPr>
        <p:spPr>
          <a:xfrm flipH="1" flipV="1">
            <a:off x="4211960" y="3239925"/>
            <a:ext cx="3489085" cy="787185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3780001" y="3050850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796733" y="258301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40152" y="265233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83571" y="268806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cxnSpLocks/>
            <a:stCxn id="19" idx="0"/>
            <a:endCxn id="25" idx="2"/>
          </p:cNvCxnSpPr>
          <p:nvPr/>
        </p:nvCxnSpPr>
        <p:spPr>
          <a:xfrm flipH="1" flipV="1">
            <a:off x="5012713" y="2961168"/>
            <a:ext cx="2688332" cy="106594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6156132" y="3030488"/>
            <a:ext cx="1544913" cy="99662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>
            <a:cxnSpLocks/>
            <a:stCxn id="19" idx="0"/>
            <a:endCxn id="27" idx="2"/>
          </p:cNvCxnSpPr>
          <p:nvPr/>
        </p:nvCxnSpPr>
        <p:spPr>
          <a:xfrm flipH="1" flipV="1">
            <a:off x="7299551" y="3066218"/>
            <a:ext cx="401494" cy="96089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507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553" t="24565" r="1057" b="6195"/>
          <a:stretch/>
        </p:blipFill>
        <p:spPr>
          <a:xfrm>
            <a:off x="179512" y="2072848"/>
            <a:ext cx="6480720" cy="29403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836712"/>
            <a:ext cx="2880000" cy="20365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2924943"/>
            <a:ext cx="2880000" cy="203657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197606" y="8367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Courant (A)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84862" y="4031027"/>
            <a:ext cx="176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Fréquence de rotation (rad s</a:t>
            </a:r>
            <a:r>
              <a:rPr lang="fr-FR" b="1" baseline="30000" dirty="0"/>
              <a:t>-1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7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4026"/>
            <a:ext cx="6480000" cy="28925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48801"/>
            <a:ext cx="2880000" cy="20365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67" y="2632698"/>
            <a:ext cx="2880000" cy="2036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3668" y="726906"/>
            <a:ext cx="9566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84168" y="3051526"/>
            <a:ext cx="9361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/>
          <p:cNvSpPr/>
          <p:nvPr/>
        </p:nvSpPr>
        <p:spPr>
          <a:xfrm>
            <a:off x="6372200" y="2148999"/>
            <a:ext cx="359320" cy="64385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040771" y="1123969"/>
            <a:ext cx="192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Saturation en courant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053436" y="2245468"/>
            <a:ext cx="188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sur la vitesse du moteur (accélération moins forte)</a:t>
            </a:r>
          </a:p>
        </p:txBody>
      </p:sp>
    </p:spTree>
    <p:extLst>
      <p:ext uri="{BB962C8B-B14F-4D97-AF65-F5344CB8AC3E}">
        <p14:creationId xmlns:p14="http://schemas.microsoft.com/office/powerpoint/2010/main" val="4638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4320000" cy="21057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429000"/>
            <a:ext cx="4320000" cy="2105727"/>
          </a:xfrm>
          <a:prstGeom prst="rect">
            <a:avLst/>
          </a:prstGeom>
        </p:spPr>
      </p:pic>
      <p:cxnSp>
        <p:nvCxnSpPr>
          <p:cNvPr id="7" name="Connecteur droit 6"/>
          <p:cNvCxnSpPr>
            <a:cxnSpLocks/>
          </p:cNvCxnSpPr>
          <p:nvPr/>
        </p:nvCxnSpPr>
        <p:spPr>
          <a:xfrm>
            <a:off x="5652120" y="4005064"/>
            <a:ext cx="0" cy="2160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cxnSpLocks/>
          </p:cNvCxnSpPr>
          <p:nvPr/>
        </p:nvCxnSpPr>
        <p:spPr>
          <a:xfrm>
            <a:off x="6876256" y="4005064"/>
            <a:ext cx="0" cy="7920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cxnSpLocks/>
          </p:cNvCxnSpPr>
          <p:nvPr/>
        </p:nvCxnSpPr>
        <p:spPr>
          <a:xfrm>
            <a:off x="4644008" y="4149080"/>
            <a:ext cx="0" cy="504056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cxnSpLocks/>
          </p:cNvCxnSpPr>
          <p:nvPr/>
        </p:nvCxnSpPr>
        <p:spPr>
          <a:xfrm flipH="1">
            <a:off x="4427985" y="4149080"/>
            <a:ext cx="122413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 flipH="1">
            <a:off x="4427985" y="4653136"/>
            <a:ext cx="244827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cxnSpLocks/>
          </p:cNvCxnSpPr>
          <p:nvPr/>
        </p:nvCxnSpPr>
        <p:spPr>
          <a:xfrm>
            <a:off x="5652120" y="4068489"/>
            <a:ext cx="1224136" cy="0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12755" y="4683169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Linéarisation entre -35° et -60°.</a:t>
            </a:r>
          </a:p>
        </p:txBody>
      </p:sp>
    </p:spTree>
    <p:extLst>
      <p:ext uri="{BB962C8B-B14F-4D97-AF65-F5344CB8AC3E}">
        <p14:creationId xmlns:p14="http://schemas.microsoft.com/office/powerpoint/2010/main" val="48563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107249"/>
            <a:ext cx="4320000" cy="21057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429000"/>
            <a:ext cx="4320000" cy="2105727"/>
          </a:xfrm>
          <a:prstGeom prst="rect">
            <a:avLst/>
          </a:prstGeom>
        </p:spPr>
      </p:pic>
      <p:cxnSp>
        <p:nvCxnSpPr>
          <p:cNvPr id="7" name="Connecteur droit 6"/>
          <p:cNvCxnSpPr>
            <a:cxnSpLocks/>
          </p:cNvCxnSpPr>
          <p:nvPr/>
        </p:nvCxnSpPr>
        <p:spPr>
          <a:xfrm>
            <a:off x="5652120" y="4005064"/>
            <a:ext cx="0" cy="2160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cxnSpLocks/>
          </p:cNvCxnSpPr>
          <p:nvPr/>
        </p:nvCxnSpPr>
        <p:spPr>
          <a:xfrm>
            <a:off x="6876256" y="4005064"/>
            <a:ext cx="0" cy="7920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cxnSpLocks/>
          </p:cNvCxnSpPr>
          <p:nvPr/>
        </p:nvCxnSpPr>
        <p:spPr>
          <a:xfrm>
            <a:off x="4644008" y="4149080"/>
            <a:ext cx="0" cy="504056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cxnSpLocks/>
          </p:cNvCxnSpPr>
          <p:nvPr/>
        </p:nvCxnSpPr>
        <p:spPr>
          <a:xfrm flipH="1">
            <a:off x="4427985" y="4149080"/>
            <a:ext cx="122413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 flipH="1">
            <a:off x="4427985" y="4653136"/>
            <a:ext cx="244827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cxnSpLocks/>
          </p:cNvCxnSpPr>
          <p:nvPr/>
        </p:nvCxnSpPr>
        <p:spPr>
          <a:xfrm>
            <a:off x="5652120" y="4068489"/>
            <a:ext cx="1224136" cy="0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12755" y="4683169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Linéarisation entre -35° et -60°.</a:t>
            </a:r>
          </a:p>
        </p:txBody>
      </p:sp>
    </p:spTree>
    <p:extLst>
      <p:ext uri="{BB962C8B-B14F-4D97-AF65-F5344CB8AC3E}">
        <p14:creationId xmlns:p14="http://schemas.microsoft.com/office/powerpoint/2010/main" val="2738968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Affichage à l'écran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2017-06-06T14:10:39Z</dcterms:created>
  <dcterms:modified xsi:type="dcterms:W3CDTF">2023-04-17T08:27:34Z</dcterms:modified>
</cp:coreProperties>
</file>