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B0D9F-A4EC-426A-AC08-C8C87D927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E3771-0A0E-4BE6-AD3B-B24237D1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A9543-1CAF-4348-B5D1-663C7D0F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B6EF7-672A-40F7-B350-0A8B13B5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FCB07-1B75-4BB1-AF45-2B26587A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5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372AB-5679-4701-8D4C-C4D1536E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3B3FA-E1F0-4C1D-8E12-7B45A1667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6E2C-7D62-494C-A22B-E1CEF75F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3AADE-B7CC-4BD4-B6FB-29296DC9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135F0-320B-4A4D-A514-9CC9229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3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1F0E1C-FA02-4D69-8D78-91DAC7F96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800EF3-1D97-4485-A0A2-8814D2AD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FF313-E10B-4F37-A476-BE7FABAE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9564B-D626-4437-9054-DF327C23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091E8-A233-41F3-9481-3EB5A28F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4CB61-6E08-4A2B-8BAE-D3C5E1B0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19458-DA1B-4A0F-9A53-9EA8F5D7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7DA7A-90A8-4A71-AC84-2C3461B3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902A2-1292-43A6-9375-0F698E0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DF5EF-022C-4046-9425-CE146EED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415A-8F92-4C44-9A0C-6C3B93B7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1E2C6C-1486-493D-8769-8E4A32B1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EEA7-1A9F-413B-9203-879B62DA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3361D-F80C-444E-B6B6-3D587A03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B45A4-39DB-4269-ADEF-7C816492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0F1C1-2224-4F0F-B34D-9402648B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4254E-AD92-4E60-A5D0-F3415C99E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92684D-159B-4EFA-96AF-C3EF505F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7B89E8-0941-4F1F-9490-BA980623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9402A-3E02-44D8-BA99-6CD2FF3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46A8A-FB51-49D6-A4FD-AA734627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BCB9B-5AAF-49EA-9CC3-1E312252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D414C0-0BEA-4A42-B8AB-4A5CB535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7A7D95-383C-43C9-B532-1169E39E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D3481-1B1C-4342-AFC9-A0DC95AA9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4AA714-B9F5-45F0-9EB0-41DA8A4FB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13798E-BF71-434A-8835-B9BB207A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8D5E-BBA8-44D1-860C-6B82B31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292493-2130-4958-95F9-3A9DDDBE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3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B2B83-A5EB-47CB-908A-9FEC5A8D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6E3C5B-72E6-48E1-8E56-9B5AB18A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526AB2-CA82-424F-A996-076270CA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63C4A2-BF43-421E-AFA2-93FCE1EF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B6B25B-697B-4E2D-B4E7-6F44AE9F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524D52-1003-4A04-BC4C-23BA155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D15BF3-2BBD-48CE-8CF1-22EC8B52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4953E-2AC8-4C22-BC67-5A8C7E8E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D68C4-2AD1-43A1-A4AF-E51378A5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1B4968-FAA9-479F-9B59-491E76D9F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481D6B-3CF1-49E4-ADBC-2BE5B77E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3F286-AF69-4B10-A777-D87292A5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3CDE38-4998-4910-8D59-350A9F5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8FF7F-2A0E-42F8-B706-A3136AB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DE8C56-A052-494C-AD7A-86724EAB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D987D4-3F22-49C2-BACB-53DD40C8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30F197-A2D7-4FE7-B668-5055848A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6ED317-A0EC-4022-8545-2D6B0E36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76085-3E63-4A13-B83B-50C08719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D8069-48D2-4A75-A3DD-35265C58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11429-FF62-4091-BD68-65EEB55D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DE63F-E083-4D21-8F0C-5863EACC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E655-21AF-4E3A-AAD4-E7CD756C7451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008D9-AD61-4F76-B57B-962983368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D4C78-D343-4A49-9CAB-35FF2975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79678-E664-40E9-A5BC-E21011EBC9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4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803304-E4C8-47FA-8466-137B2022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6" y="1088571"/>
            <a:ext cx="11522108" cy="468085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3785C6A-3A82-43B1-8417-5104B3CC9AFB}"/>
              </a:ext>
            </a:extLst>
          </p:cNvPr>
          <p:cNvCxnSpPr/>
          <p:nvPr/>
        </p:nvCxnSpPr>
        <p:spPr>
          <a:xfrm flipH="1">
            <a:off x="3156857" y="4125687"/>
            <a:ext cx="664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E292397-F47A-4821-85E3-8F104432D433}"/>
              </a:ext>
            </a:extLst>
          </p:cNvPr>
          <p:cNvCxnSpPr>
            <a:cxnSpLocks/>
          </p:cNvCxnSpPr>
          <p:nvPr/>
        </p:nvCxnSpPr>
        <p:spPr>
          <a:xfrm flipV="1">
            <a:off x="3156857" y="1861459"/>
            <a:ext cx="0" cy="2264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3205D9B-9DE3-430C-9A9C-40225982E039}"/>
              </a:ext>
            </a:extLst>
          </p:cNvPr>
          <p:cNvCxnSpPr>
            <a:cxnSpLocks/>
          </p:cNvCxnSpPr>
          <p:nvPr/>
        </p:nvCxnSpPr>
        <p:spPr>
          <a:xfrm flipH="1">
            <a:off x="3156857" y="1861459"/>
            <a:ext cx="4572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A213C95-097E-4E3F-B13F-4F8029EE513D}"/>
              </a:ext>
            </a:extLst>
          </p:cNvPr>
          <p:cNvCxnSpPr>
            <a:cxnSpLocks/>
          </p:cNvCxnSpPr>
          <p:nvPr/>
        </p:nvCxnSpPr>
        <p:spPr>
          <a:xfrm flipH="1">
            <a:off x="4103915" y="1730830"/>
            <a:ext cx="3374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A0CCFD8-1144-4642-996D-448D654C5FD8}"/>
              </a:ext>
            </a:extLst>
          </p:cNvPr>
          <p:cNvCxnSpPr>
            <a:cxnSpLocks/>
          </p:cNvCxnSpPr>
          <p:nvPr/>
        </p:nvCxnSpPr>
        <p:spPr>
          <a:xfrm flipH="1">
            <a:off x="4441371" y="3995058"/>
            <a:ext cx="17417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1F634BB-567F-4C00-B709-5396A1AC0462}"/>
              </a:ext>
            </a:extLst>
          </p:cNvPr>
          <p:cNvCxnSpPr>
            <a:cxnSpLocks/>
          </p:cNvCxnSpPr>
          <p:nvPr/>
        </p:nvCxnSpPr>
        <p:spPr>
          <a:xfrm flipV="1">
            <a:off x="4441371" y="1730830"/>
            <a:ext cx="0" cy="22642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852511B-8B8C-4FA7-B757-A84D11343E76}"/>
              </a:ext>
            </a:extLst>
          </p:cNvPr>
          <p:cNvCxnSpPr>
            <a:cxnSpLocks/>
          </p:cNvCxnSpPr>
          <p:nvPr/>
        </p:nvCxnSpPr>
        <p:spPr>
          <a:xfrm>
            <a:off x="3358243" y="2634348"/>
            <a:ext cx="174171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1C939F4-BAC7-44CB-AFD4-6485456CA8C5}"/>
              </a:ext>
            </a:extLst>
          </p:cNvPr>
          <p:cNvCxnSpPr>
            <a:cxnSpLocks/>
          </p:cNvCxnSpPr>
          <p:nvPr/>
        </p:nvCxnSpPr>
        <p:spPr>
          <a:xfrm>
            <a:off x="3385457" y="2634348"/>
            <a:ext cx="0" cy="11593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E1084B-4057-445F-BF73-4DE738A5989F}"/>
              </a:ext>
            </a:extLst>
          </p:cNvPr>
          <p:cNvCxnSpPr>
            <a:cxnSpLocks/>
          </p:cNvCxnSpPr>
          <p:nvPr/>
        </p:nvCxnSpPr>
        <p:spPr>
          <a:xfrm>
            <a:off x="5214257" y="3793670"/>
            <a:ext cx="0" cy="47353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7EDB6B-73CF-45EE-926C-A97A1A745BA3}"/>
              </a:ext>
            </a:extLst>
          </p:cNvPr>
          <p:cNvCxnSpPr>
            <a:cxnSpLocks/>
          </p:cNvCxnSpPr>
          <p:nvPr/>
        </p:nvCxnSpPr>
        <p:spPr>
          <a:xfrm flipV="1">
            <a:off x="3404507" y="3793671"/>
            <a:ext cx="1809750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D035AD-A599-45A3-AC1C-189951575096}"/>
              </a:ext>
            </a:extLst>
          </p:cNvPr>
          <p:cNvCxnSpPr>
            <a:cxnSpLocks/>
          </p:cNvCxnSpPr>
          <p:nvPr/>
        </p:nvCxnSpPr>
        <p:spPr>
          <a:xfrm flipH="1">
            <a:off x="4098473" y="2536374"/>
            <a:ext cx="2666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D240B87-5702-45D3-AE57-1FA08836E49B}"/>
              </a:ext>
            </a:extLst>
          </p:cNvPr>
          <p:cNvCxnSpPr>
            <a:cxnSpLocks/>
          </p:cNvCxnSpPr>
          <p:nvPr/>
        </p:nvCxnSpPr>
        <p:spPr>
          <a:xfrm>
            <a:off x="4332514" y="2536374"/>
            <a:ext cx="0" cy="10341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3CCA61-F8EB-4965-8A0A-F1D26F781F86}"/>
              </a:ext>
            </a:extLst>
          </p:cNvPr>
          <p:cNvCxnSpPr>
            <a:cxnSpLocks/>
          </p:cNvCxnSpPr>
          <p:nvPr/>
        </p:nvCxnSpPr>
        <p:spPr>
          <a:xfrm flipH="1">
            <a:off x="4332514" y="3570512"/>
            <a:ext cx="11647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F7EDF7B-4F50-4F1A-9925-6AF3150A4CE7}"/>
              </a:ext>
            </a:extLst>
          </p:cNvPr>
          <p:cNvCxnSpPr>
            <a:cxnSpLocks/>
          </p:cNvCxnSpPr>
          <p:nvPr/>
        </p:nvCxnSpPr>
        <p:spPr>
          <a:xfrm>
            <a:off x="5497285" y="3570512"/>
            <a:ext cx="0" cy="4245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7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2021-09-06T20:15:38Z</dcterms:created>
  <dcterms:modified xsi:type="dcterms:W3CDTF">2021-09-06T20:19:17Z</dcterms:modified>
</cp:coreProperties>
</file>