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50" d="100"/>
          <a:sy n="50" d="100"/>
        </p:scale>
        <p:origin x="10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AD9FE-D3BC-4C9B-92C3-67527582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E4720D-3A71-4BDC-80F9-C1D8B1D83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67D62-EFCE-4440-B61F-1642A35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8B21D-8CE6-41AF-BBEA-DAD273E2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7CFD4-7374-49DA-A2D5-8367243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24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F7155-A3A0-4B53-A44A-1BDB0DC8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351A0F-7018-47C3-9F90-490D87B17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1B98D7-97F2-4947-94A1-7F383E6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CB508-46AA-463F-8D2C-87E81E0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58E60E-C3DD-49D8-AAC2-F1F838FB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4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833250-D7E0-4984-9281-E4A63946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3C2295-C1E1-49AB-B69C-ADDC9FC9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50723-07A2-4D24-8F53-546B8CF6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157AB-B901-4812-A56E-792C35FD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742E5-40C7-44B8-B62B-E65B9F9D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949EB-288D-4C50-B768-F5BAB10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20589-A3A3-4440-AA15-F3DF9D5B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FC798-689C-4A8F-8EBC-7A58DF84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7C7B03-97DF-4871-BBF6-10653558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E7559C-B4E0-4903-ADDA-F1862882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8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50921-FAA3-42B8-9A97-F55E109B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BABDE4-BC00-4D84-A1BD-7ECB24BB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0D088-5F6A-43F9-9AC4-461D3DD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EBC880-B902-4778-9E7E-44B02B5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F37BEF-547F-43FC-94DD-8FD11B36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6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5D098-FEFE-41F1-91EB-6BD5C625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D726B9-FEC6-478B-8AE0-AE73D6E88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98D1F7-2C4B-41A1-A946-0F57833F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F6C44-4F75-47AC-9779-B58FAA9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B4D2A8-AE56-4B48-BAC6-2FBDEE53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4B8A9-0B2C-4F76-A02D-812FCF81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1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F7255-DE35-4BE1-AB46-D7B01117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79CC57-1AC5-43D7-B6FD-979090DF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2C989E-A3F7-4D92-BC27-CD9A7155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304803-4DFD-440F-817B-3AACC347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D1CC8B-19C0-4C02-8501-3B6558E42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81E74D3-F2AD-469C-BABF-B0DF2362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70D438-F930-4E5B-9F58-4BB57246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753868-D330-441F-A767-59C44923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7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965D7-C91A-48A0-A690-37D52B7B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40BAA8-BBC8-4632-A7B7-FDF7E3B3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AF5853-85B0-43CB-9BB7-78CBE433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46C7E-0B11-44B6-9C69-22ABCE5B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6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4AB1D0-5222-46F6-9E11-816C442D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537546-BDDA-4267-84F7-1478320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B6ACF-E6E3-4C43-9250-41D94C4A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3280E-CCCE-4662-B488-5CC67D9E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DDB3-F859-4321-8D69-4B635507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0003F1-AFE6-4E1D-B35D-39315E036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B4447A-32CF-443F-9D6B-BCFE5CEA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115A5B-1DB3-4412-B457-8EDFFF7A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C246F1-1044-49DA-BCE9-473170E5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0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E8C16-729B-45EE-BBC9-D85BC332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E77D3-E027-4915-B9D8-4AC1BF75D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EEB4CE-43C1-4E4F-B888-475E8003E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287FB-D52C-453D-9B0D-DDBB2091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1F593C-13ED-4AA4-9632-F27580E5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42C3D-1B2D-4AED-84C6-2CE38EB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022F37-0E3D-45C4-8B96-B7A6735A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3611D-9954-4804-9673-D3E3A485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62A07-4C81-4003-B42E-688D4B6C9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623B-45A3-4258-BE69-4EADA5BDCB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CA6DB-39E0-444B-AC2A-A015C4A0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B00FF-6F1F-479A-918A-F014B69E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0F62-6BAC-4DF9-8BEB-8067E90F4D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0DD6CF-19A6-4648-87AE-CC6A0899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9" y="0"/>
            <a:ext cx="6455542" cy="685799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C6E7D9-532B-4895-A446-F3F710902550}"/>
              </a:ext>
            </a:extLst>
          </p:cNvPr>
          <p:cNvCxnSpPr>
            <a:cxnSpLocks/>
          </p:cNvCxnSpPr>
          <p:nvPr/>
        </p:nvCxnSpPr>
        <p:spPr>
          <a:xfrm>
            <a:off x="3314700" y="66675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DBC96B-394A-407E-B685-0A50B010356E}"/>
              </a:ext>
            </a:extLst>
          </p:cNvPr>
          <p:cNvCxnSpPr>
            <a:cxnSpLocks/>
          </p:cNvCxnSpPr>
          <p:nvPr/>
        </p:nvCxnSpPr>
        <p:spPr>
          <a:xfrm flipV="1">
            <a:off x="3800475" y="-17145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D5C0548-5A6D-4A80-A8DA-E659142A4B03}"/>
              </a:ext>
            </a:extLst>
          </p:cNvPr>
          <p:cNvCxnSpPr>
            <a:cxnSpLocks/>
          </p:cNvCxnSpPr>
          <p:nvPr/>
        </p:nvCxnSpPr>
        <p:spPr>
          <a:xfrm>
            <a:off x="3751646" y="66675"/>
            <a:ext cx="1591878" cy="1025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CC49E6-231C-4D19-B3B2-EB5D4489524A}"/>
              </a:ext>
            </a:extLst>
          </p:cNvPr>
          <p:cNvCxnSpPr>
            <a:cxnSpLocks/>
          </p:cNvCxnSpPr>
          <p:nvPr/>
        </p:nvCxnSpPr>
        <p:spPr>
          <a:xfrm>
            <a:off x="5343524" y="1092212"/>
            <a:ext cx="1914526" cy="3575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3293191-9163-4252-A348-E9FC94859ED8}"/>
              </a:ext>
            </a:extLst>
          </p:cNvPr>
          <p:cNvCxnSpPr>
            <a:cxnSpLocks/>
          </p:cNvCxnSpPr>
          <p:nvPr/>
        </p:nvCxnSpPr>
        <p:spPr>
          <a:xfrm flipV="1">
            <a:off x="5343525" y="-171450"/>
            <a:ext cx="0" cy="6724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D58FA3-ED41-4949-8F85-33D73D54008B}"/>
              </a:ext>
            </a:extLst>
          </p:cNvPr>
          <p:cNvCxnSpPr>
            <a:cxnSpLocks/>
          </p:cNvCxnSpPr>
          <p:nvPr/>
        </p:nvCxnSpPr>
        <p:spPr>
          <a:xfrm>
            <a:off x="3314700" y="4457700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AF8628-47E6-4BFF-8795-C4D5C645E9DB}"/>
              </a:ext>
            </a:extLst>
          </p:cNvPr>
          <p:cNvCxnSpPr>
            <a:cxnSpLocks/>
          </p:cNvCxnSpPr>
          <p:nvPr/>
        </p:nvCxnSpPr>
        <p:spPr>
          <a:xfrm flipV="1">
            <a:off x="3800475" y="44577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973B443-3331-4C1B-B017-C7BCA13CA7EF}"/>
              </a:ext>
            </a:extLst>
          </p:cNvPr>
          <p:cNvCxnSpPr>
            <a:cxnSpLocks/>
          </p:cNvCxnSpPr>
          <p:nvPr/>
        </p:nvCxnSpPr>
        <p:spPr>
          <a:xfrm flipV="1">
            <a:off x="5353049" y="5086350"/>
            <a:ext cx="0" cy="129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3EE02-DA85-4CBE-8A2B-83FA2D6B0EF9}"/>
              </a:ext>
            </a:extLst>
          </p:cNvPr>
          <p:cNvCxnSpPr>
            <a:cxnSpLocks/>
          </p:cNvCxnSpPr>
          <p:nvPr/>
        </p:nvCxnSpPr>
        <p:spPr>
          <a:xfrm>
            <a:off x="3800475" y="5086350"/>
            <a:ext cx="15525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D81F8F9-DAD3-4F36-A49A-FD6D4B3259AD}"/>
              </a:ext>
            </a:extLst>
          </p:cNvPr>
          <p:cNvCxnSpPr>
            <a:cxnSpLocks/>
          </p:cNvCxnSpPr>
          <p:nvPr/>
        </p:nvCxnSpPr>
        <p:spPr>
          <a:xfrm>
            <a:off x="5353049" y="6381750"/>
            <a:ext cx="3743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0DD6CF-19A6-4648-87AE-CC6A0899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229" y="0"/>
            <a:ext cx="6455542" cy="6857999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C6E7D9-532B-4895-A446-F3F710902550}"/>
              </a:ext>
            </a:extLst>
          </p:cNvPr>
          <p:cNvCxnSpPr>
            <a:cxnSpLocks/>
          </p:cNvCxnSpPr>
          <p:nvPr/>
        </p:nvCxnSpPr>
        <p:spPr>
          <a:xfrm>
            <a:off x="1952625" y="685800"/>
            <a:ext cx="485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DBC96B-394A-407E-B685-0A50B010356E}"/>
              </a:ext>
            </a:extLst>
          </p:cNvPr>
          <p:cNvCxnSpPr>
            <a:cxnSpLocks/>
          </p:cNvCxnSpPr>
          <p:nvPr/>
        </p:nvCxnSpPr>
        <p:spPr>
          <a:xfrm flipV="1">
            <a:off x="5915025" y="-17145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3293191-9163-4252-A348-E9FC94859ED8}"/>
              </a:ext>
            </a:extLst>
          </p:cNvPr>
          <p:cNvCxnSpPr>
            <a:cxnSpLocks/>
          </p:cNvCxnSpPr>
          <p:nvPr/>
        </p:nvCxnSpPr>
        <p:spPr>
          <a:xfrm flipV="1">
            <a:off x="5343525" y="-171450"/>
            <a:ext cx="0" cy="67246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D58FA3-ED41-4949-8F85-33D73D54008B}"/>
              </a:ext>
            </a:extLst>
          </p:cNvPr>
          <p:cNvCxnSpPr>
            <a:cxnSpLocks/>
          </p:cNvCxnSpPr>
          <p:nvPr/>
        </p:nvCxnSpPr>
        <p:spPr>
          <a:xfrm>
            <a:off x="5324145" y="5715000"/>
            <a:ext cx="583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0AF8628-47E6-4BFF-8795-C4D5C645E9DB}"/>
              </a:ext>
            </a:extLst>
          </p:cNvPr>
          <p:cNvCxnSpPr>
            <a:cxnSpLocks/>
          </p:cNvCxnSpPr>
          <p:nvPr/>
        </p:nvCxnSpPr>
        <p:spPr>
          <a:xfrm flipV="1">
            <a:off x="5915025" y="57150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973B443-3331-4C1B-B017-C7BCA13CA7EF}"/>
              </a:ext>
            </a:extLst>
          </p:cNvPr>
          <p:cNvCxnSpPr>
            <a:cxnSpLocks/>
          </p:cNvCxnSpPr>
          <p:nvPr/>
        </p:nvCxnSpPr>
        <p:spPr>
          <a:xfrm flipV="1">
            <a:off x="5331083" y="5067300"/>
            <a:ext cx="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B83EE02-DA85-4CBE-8A2B-83FA2D6B0EF9}"/>
              </a:ext>
            </a:extLst>
          </p:cNvPr>
          <p:cNvCxnSpPr>
            <a:cxnSpLocks/>
          </p:cNvCxnSpPr>
          <p:nvPr/>
        </p:nvCxnSpPr>
        <p:spPr>
          <a:xfrm>
            <a:off x="3390900" y="5067300"/>
            <a:ext cx="19526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D81F8F9-DAD3-4F36-A49A-FD6D4B3259AD}"/>
              </a:ext>
            </a:extLst>
          </p:cNvPr>
          <p:cNvCxnSpPr>
            <a:cxnSpLocks/>
          </p:cNvCxnSpPr>
          <p:nvPr/>
        </p:nvCxnSpPr>
        <p:spPr>
          <a:xfrm>
            <a:off x="5907756" y="6343650"/>
            <a:ext cx="10849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93149EA-4950-4A04-A608-8CC24FDA8335}"/>
              </a:ext>
            </a:extLst>
          </p:cNvPr>
          <p:cNvCxnSpPr>
            <a:cxnSpLocks/>
          </p:cNvCxnSpPr>
          <p:nvPr/>
        </p:nvCxnSpPr>
        <p:spPr>
          <a:xfrm flipV="1">
            <a:off x="7000875" y="152400"/>
            <a:ext cx="0" cy="65532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1AAE838E-16AA-411D-A554-E2C4098DA232}"/>
              </a:ext>
            </a:extLst>
          </p:cNvPr>
          <p:cNvGrpSpPr/>
          <p:nvPr/>
        </p:nvGrpSpPr>
        <p:grpSpPr>
          <a:xfrm>
            <a:off x="3204244" y="-752475"/>
            <a:ext cx="5897811" cy="5565780"/>
            <a:chOff x="3199959" y="247650"/>
            <a:chExt cx="5897811" cy="5565780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D5C0548-5A6D-4A80-A8DA-E659142A4B03}"/>
                </a:ext>
              </a:extLst>
            </p:cNvPr>
            <p:cNvCxnSpPr>
              <a:cxnSpLocks/>
            </p:cNvCxnSpPr>
            <p:nvPr/>
          </p:nvCxnSpPr>
          <p:spPr>
            <a:xfrm>
              <a:off x="3199959" y="247650"/>
              <a:ext cx="2109352" cy="13589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3CC49E6-231C-4D19-B3B2-EB5D4489524A}"/>
                </a:ext>
              </a:extLst>
            </p:cNvPr>
            <p:cNvCxnSpPr>
              <a:cxnSpLocks/>
            </p:cNvCxnSpPr>
            <p:nvPr/>
          </p:nvCxnSpPr>
          <p:spPr>
            <a:xfrm>
              <a:off x="5904296" y="2438400"/>
              <a:ext cx="1096579" cy="20476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82E09BE-7062-4FA3-9E83-59722434D79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749" y="1606560"/>
              <a:ext cx="595722" cy="8318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12A3C6D9-9C5A-4090-B0FA-DF9BBB6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6988418" y="4454520"/>
              <a:ext cx="2109352" cy="13589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86AB8F5-506A-49A6-9D25-A6CB640AF8B8}"/>
              </a:ext>
            </a:extLst>
          </p:cNvPr>
          <p:cNvCxnSpPr>
            <a:cxnSpLocks/>
          </p:cNvCxnSpPr>
          <p:nvPr/>
        </p:nvCxnSpPr>
        <p:spPr>
          <a:xfrm>
            <a:off x="7000875" y="5715000"/>
            <a:ext cx="2009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B90E16C-D96F-44D3-B980-4191A7E4045C}"/>
              </a:ext>
            </a:extLst>
          </p:cNvPr>
          <p:cNvCxnSpPr>
            <a:cxnSpLocks/>
          </p:cNvCxnSpPr>
          <p:nvPr/>
        </p:nvCxnSpPr>
        <p:spPr>
          <a:xfrm flipV="1">
            <a:off x="7000875" y="5715000"/>
            <a:ext cx="0" cy="628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B1A36-7A23-8C23-E6A0-FEA9C6C5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4F70D7F-277A-EE0D-2DA1-1B109F0974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08657"/>
                  </p:ext>
                </p:extLst>
              </p:nvPr>
            </p:nvGraphicFramePr>
            <p:xfrm>
              <a:off x="558800" y="2237916"/>
              <a:ext cx="10668001" cy="40254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4686">
                      <a:extLst>
                        <a:ext uri="{9D8B030D-6E8A-4147-A177-3AD203B41FA5}">
                          <a16:colId xmlns:a16="http://schemas.microsoft.com/office/drawing/2014/main" val="2836250546"/>
                        </a:ext>
                      </a:extLst>
                    </a:gridCol>
                    <a:gridCol w="1699692">
                      <a:extLst>
                        <a:ext uri="{9D8B030D-6E8A-4147-A177-3AD203B41FA5}">
                          <a16:colId xmlns:a16="http://schemas.microsoft.com/office/drawing/2014/main" val="2794441349"/>
                        </a:ext>
                      </a:extLst>
                    </a:gridCol>
                    <a:gridCol w="1148079">
                      <a:extLst>
                        <a:ext uri="{9D8B030D-6E8A-4147-A177-3AD203B41FA5}">
                          <a16:colId xmlns:a16="http://schemas.microsoft.com/office/drawing/2014/main" val="3622158230"/>
                        </a:ext>
                      </a:extLst>
                    </a:gridCol>
                    <a:gridCol w="1423886">
                      <a:extLst>
                        <a:ext uri="{9D8B030D-6E8A-4147-A177-3AD203B41FA5}">
                          <a16:colId xmlns:a16="http://schemas.microsoft.com/office/drawing/2014/main" val="2129763702"/>
                        </a:ext>
                      </a:extLst>
                    </a:gridCol>
                    <a:gridCol w="1423886">
                      <a:extLst>
                        <a:ext uri="{9D8B030D-6E8A-4147-A177-3AD203B41FA5}">
                          <a16:colId xmlns:a16="http://schemas.microsoft.com/office/drawing/2014/main" val="4091109839"/>
                        </a:ext>
                      </a:extLst>
                    </a:gridCol>
                    <a:gridCol w="1031671">
                      <a:extLst>
                        <a:ext uri="{9D8B030D-6E8A-4147-A177-3AD203B41FA5}">
                          <a16:colId xmlns:a16="http://schemas.microsoft.com/office/drawing/2014/main" val="4274175944"/>
                        </a:ext>
                      </a:extLst>
                    </a:gridCol>
                    <a:gridCol w="1816101">
                      <a:extLst>
                        <a:ext uri="{9D8B030D-6E8A-4147-A177-3AD203B41FA5}">
                          <a16:colId xmlns:a16="http://schemas.microsoft.com/office/drawing/2014/main" val="1059561850"/>
                        </a:ext>
                      </a:extLst>
                    </a:gridCol>
                  </a:tblGrid>
                  <a:tr h="799098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0,25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=4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0,0167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=60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5922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1+0,0167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+20 dB/décade</a:t>
                          </a:r>
                        </a:p>
                        <a:p>
                          <a:r>
                            <a:rPr lang="fr-FR" dirty="0"/>
                            <a:t>+90°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493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135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1+0,25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1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5301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-40 dB/décade</a:t>
                          </a:r>
                        </a:p>
                        <a:p>
                          <a:r>
                            <a:rPr lang="fr-FR" dirty="0"/>
                            <a:t>-180°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-60 dB/décade</a:t>
                          </a:r>
                        </a:p>
                        <a:p>
                          <a:r>
                            <a:rPr lang="fr-FR" dirty="0"/>
                            <a:t>-270°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-40 dB/décade</a:t>
                          </a:r>
                        </a:p>
                        <a:p>
                          <a:r>
                            <a:rPr lang="fr-FR"/>
                            <a:t>-180°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0415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4F70D7F-277A-EE0D-2DA1-1B109F0974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08657"/>
                  </p:ext>
                </p:extLst>
              </p:nvPr>
            </p:nvGraphicFramePr>
            <p:xfrm>
              <a:off x="558800" y="2237916"/>
              <a:ext cx="10668001" cy="40254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24686">
                      <a:extLst>
                        <a:ext uri="{9D8B030D-6E8A-4147-A177-3AD203B41FA5}">
                          <a16:colId xmlns:a16="http://schemas.microsoft.com/office/drawing/2014/main" val="2836250546"/>
                        </a:ext>
                      </a:extLst>
                    </a:gridCol>
                    <a:gridCol w="1699692">
                      <a:extLst>
                        <a:ext uri="{9D8B030D-6E8A-4147-A177-3AD203B41FA5}">
                          <a16:colId xmlns:a16="http://schemas.microsoft.com/office/drawing/2014/main" val="2794441349"/>
                        </a:ext>
                      </a:extLst>
                    </a:gridCol>
                    <a:gridCol w="1148079">
                      <a:extLst>
                        <a:ext uri="{9D8B030D-6E8A-4147-A177-3AD203B41FA5}">
                          <a16:colId xmlns:a16="http://schemas.microsoft.com/office/drawing/2014/main" val="3622158230"/>
                        </a:ext>
                      </a:extLst>
                    </a:gridCol>
                    <a:gridCol w="1423886">
                      <a:extLst>
                        <a:ext uri="{9D8B030D-6E8A-4147-A177-3AD203B41FA5}">
                          <a16:colId xmlns:a16="http://schemas.microsoft.com/office/drawing/2014/main" val="2129763702"/>
                        </a:ext>
                      </a:extLst>
                    </a:gridCol>
                    <a:gridCol w="1423886">
                      <a:extLst>
                        <a:ext uri="{9D8B030D-6E8A-4147-A177-3AD203B41FA5}">
                          <a16:colId xmlns:a16="http://schemas.microsoft.com/office/drawing/2014/main" val="4091109839"/>
                        </a:ext>
                      </a:extLst>
                    </a:gridCol>
                    <a:gridCol w="1031671">
                      <a:extLst>
                        <a:ext uri="{9D8B030D-6E8A-4147-A177-3AD203B41FA5}">
                          <a16:colId xmlns:a16="http://schemas.microsoft.com/office/drawing/2014/main" val="4274175944"/>
                        </a:ext>
                      </a:extLst>
                    </a:gridCol>
                    <a:gridCol w="1816101">
                      <a:extLst>
                        <a:ext uri="{9D8B030D-6E8A-4147-A177-3AD203B41FA5}">
                          <a16:colId xmlns:a16="http://schemas.microsoft.com/office/drawing/2014/main" val="1059561850"/>
                        </a:ext>
                      </a:extLst>
                    </a:gridCol>
                  </a:tblGrid>
                  <a:tr h="799098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4946" t="-763" r="-200642" b="-4160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573" t="-763" r="-100214" b="-4160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5161" t="-763" r="-428" b="-4160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59223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87" t="-125714" r="-402292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+20 dB/décade</a:t>
                          </a:r>
                        </a:p>
                        <a:p>
                          <a:r>
                            <a:rPr lang="fr-FR" dirty="0"/>
                            <a:t>+90°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2493713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87" t="-219444" r="-402292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1357585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87" t="-322430" r="-402292" b="-2102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0 dB/décade</a:t>
                          </a:r>
                        </a:p>
                        <a:p>
                          <a:r>
                            <a:rPr lang="fr-FR" dirty="0"/>
                            <a:t>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19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87" t="-430476" r="-402292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53013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87" t="-530476" r="-40229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-20 dB/décade</a:t>
                          </a:r>
                        </a:p>
                        <a:p>
                          <a:r>
                            <a:rPr lang="fr-FR" dirty="0"/>
                            <a:t>-90°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-40 dB/décade</a:t>
                          </a:r>
                        </a:p>
                        <a:p>
                          <a:r>
                            <a:rPr lang="fr-FR" dirty="0"/>
                            <a:t>-180°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fr-FR" dirty="0"/>
                            <a:t>-60 dB/décade</a:t>
                          </a:r>
                        </a:p>
                        <a:p>
                          <a:r>
                            <a:rPr lang="fr-FR" dirty="0"/>
                            <a:t>-270°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-40 dB/décade</a:t>
                          </a:r>
                        </a:p>
                        <a:p>
                          <a:r>
                            <a:rPr lang="fr-FR"/>
                            <a:t>-180°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0415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9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Grand écran</PresentationFormat>
  <Paragraphs>47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2019-09-19T12:23:38Z</dcterms:created>
  <dcterms:modified xsi:type="dcterms:W3CDTF">2022-09-12T20:40:16Z</dcterms:modified>
</cp:coreProperties>
</file>