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0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 varScale="1">
        <p:scale>
          <a:sx n="106" d="100"/>
          <a:sy n="106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16</Words>
  <Application>Microsoft Office PowerPoint</Application>
  <PresentationFormat>Affichage à l'écran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76</cp:revision>
  <dcterms:created xsi:type="dcterms:W3CDTF">2015-09-06T19:25:23Z</dcterms:created>
  <dcterms:modified xsi:type="dcterms:W3CDTF">2019-01-24T08:07:12Z</dcterms:modified>
</cp:coreProperties>
</file>