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8" r:id="rId4"/>
    <p:sldId id="256" r:id="rId5"/>
    <p:sldId id="257" r:id="rId6"/>
    <p:sldId id="261" r:id="rId7"/>
    <p:sldId id="262" r:id="rId8"/>
    <p:sldId id="259" r:id="rId9"/>
    <p:sldId id="258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30" d="100"/>
          <a:sy n="130" d="100"/>
        </p:scale>
        <p:origin x="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3F5374-1C0B-41D0-8077-8DF91DFA6805}"/>
              </a:ext>
            </a:extLst>
          </p:cNvPr>
          <p:cNvSpPr/>
          <p:nvPr/>
        </p:nvSpPr>
        <p:spPr>
          <a:xfrm>
            <a:off x="5865629" y="5085184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3846C-D049-4DA0-A931-F268F7A080A3}"/>
              </a:ext>
            </a:extLst>
          </p:cNvPr>
          <p:cNvSpPr/>
          <p:nvPr/>
        </p:nvSpPr>
        <p:spPr>
          <a:xfrm>
            <a:off x="1907704" y="1196752"/>
            <a:ext cx="360000" cy="14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F4DF5E3-DEAB-4ED7-99F5-CA8A742F13B0}"/>
              </a:ext>
            </a:extLst>
          </p:cNvPr>
          <p:cNvSpPr/>
          <p:nvPr/>
        </p:nvSpPr>
        <p:spPr>
          <a:xfrm>
            <a:off x="827584" y="1484768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A817E71-8D77-4F84-8E18-9CED74CBE66E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971600" y="1484768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222E55E-F93C-46A0-A074-FB58451A683A}"/>
              </a:ext>
            </a:extLst>
          </p:cNvPr>
          <p:cNvCxnSpPr>
            <a:cxnSpLocks/>
          </p:cNvCxnSpPr>
          <p:nvPr/>
        </p:nvCxnSpPr>
        <p:spPr>
          <a:xfrm flipV="1">
            <a:off x="971600" y="1772800"/>
            <a:ext cx="0" cy="216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3EDBA8-59B1-4F8C-B821-5A552DE018A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71600" y="1268752"/>
            <a:ext cx="0" cy="2160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2B6F70-4318-40D1-B9E2-07EF8F9CBFF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67704" y="1268752"/>
            <a:ext cx="14404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1A8F2D7-E258-4E19-9FCE-8F6BCFA7A0B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71600" y="1268752"/>
            <a:ext cx="93610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DF4C9EC-8869-49CC-835E-4C670311E9D3}"/>
              </a:ext>
            </a:extLst>
          </p:cNvPr>
          <p:cNvCxnSpPr>
            <a:cxnSpLocks/>
          </p:cNvCxnSpPr>
          <p:nvPr/>
        </p:nvCxnSpPr>
        <p:spPr>
          <a:xfrm>
            <a:off x="971600" y="1988840"/>
            <a:ext cx="144015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BA6D768-2AF0-456E-B1BA-A4BF022FEECD}"/>
              </a:ext>
            </a:extLst>
          </p:cNvPr>
          <p:cNvCxnSpPr>
            <a:cxnSpLocks/>
          </p:cNvCxnSpPr>
          <p:nvPr/>
        </p:nvCxnSpPr>
        <p:spPr>
          <a:xfrm flipV="1">
            <a:off x="2411743" y="1268752"/>
            <a:ext cx="1" cy="71910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E9DF0E-752D-491D-9AAC-404CE82E85E0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809790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F201655-539D-4CFB-A149-98F92B9D3694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268249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/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blipFill>
                <a:blip r:embed="rId2"/>
                <a:stretch>
                  <a:fillRect l="-29412" r="-2352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/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/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/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10FC4D-9845-4F4C-BBFC-4B9D3A7A86DE}"/>
              </a:ext>
            </a:extLst>
          </p:cNvPr>
          <p:cNvCxnSpPr>
            <a:cxnSpLocks/>
          </p:cNvCxnSpPr>
          <p:nvPr/>
        </p:nvCxnSpPr>
        <p:spPr>
          <a:xfrm rot="5400000" flipV="1">
            <a:off x="1223628" y="112277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5435E67-6692-4910-9F69-E8C08A7DA2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9455" y="1668079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38A9-CCC4-41C4-A462-B2D6755693E3}"/>
              </a:ext>
            </a:extLst>
          </p:cNvPr>
          <p:cNvSpPr/>
          <p:nvPr/>
        </p:nvSpPr>
        <p:spPr>
          <a:xfrm rot="5400000">
            <a:off x="1511672" y="155678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4AAAB-CC54-4297-ACC3-F71427D5CF66}"/>
              </a:ext>
            </a:extLst>
          </p:cNvPr>
          <p:cNvSpPr/>
          <p:nvPr/>
        </p:nvSpPr>
        <p:spPr>
          <a:xfrm rot="5400000">
            <a:off x="2231752" y="155678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/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/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2557A4C-3005-44D7-A270-6C047916731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91680" y="112474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/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83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3F5374-1C0B-41D0-8077-8DF91DFA6805}"/>
              </a:ext>
            </a:extLst>
          </p:cNvPr>
          <p:cNvSpPr/>
          <p:nvPr/>
        </p:nvSpPr>
        <p:spPr>
          <a:xfrm>
            <a:off x="5865629" y="5085184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3846C-D049-4DA0-A931-F268F7A080A3}"/>
              </a:ext>
            </a:extLst>
          </p:cNvPr>
          <p:cNvSpPr/>
          <p:nvPr/>
        </p:nvSpPr>
        <p:spPr>
          <a:xfrm>
            <a:off x="1907704" y="1196752"/>
            <a:ext cx="360000" cy="14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F4DF5E3-DEAB-4ED7-99F5-CA8A742F13B0}"/>
              </a:ext>
            </a:extLst>
          </p:cNvPr>
          <p:cNvSpPr/>
          <p:nvPr/>
        </p:nvSpPr>
        <p:spPr>
          <a:xfrm>
            <a:off x="827584" y="1484768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A817E71-8D77-4F84-8E18-9CED74CBE66E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971600" y="1484768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222E55E-F93C-46A0-A074-FB58451A683A}"/>
              </a:ext>
            </a:extLst>
          </p:cNvPr>
          <p:cNvCxnSpPr>
            <a:cxnSpLocks/>
          </p:cNvCxnSpPr>
          <p:nvPr/>
        </p:nvCxnSpPr>
        <p:spPr>
          <a:xfrm flipV="1">
            <a:off x="971600" y="1772800"/>
            <a:ext cx="0" cy="216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3EDBA8-59B1-4F8C-B821-5A552DE018A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71600" y="1268752"/>
            <a:ext cx="0" cy="2160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2B6F70-4318-40D1-B9E2-07EF8F9CBFF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67704" y="1268752"/>
            <a:ext cx="14404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1A8F2D7-E258-4E19-9FCE-8F6BCFA7A0B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71600" y="1268752"/>
            <a:ext cx="93610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DF4C9EC-8869-49CC-835E-4C670311E9D3}"/>
              </a:ext>
            </a:extLst>
          </p:cNvPr>
          <p:cNvCxnSpPr>
            <a:cxnSpLocks/>
          </p:cNvCxnSpPr>
          <p:nvPr/>
        </p:nvCxnSpPr>
        <p:spPr>
          <a:xfrm>
            <a:off x="971600" y="1988840"/>
            <a:ext cx="144015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BA6D768-2AF0-456E-B1BA-A4BF022FEEC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1743" y="1268752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90E3CF4-DE45-4D5A-96DA-061F4C62FADC}"/>
              </a:ext>
            </a:extLst>
          </p:cNvPr>
          <p:cNvCxnSpPr>
            <a:cxnSpLocks/>
          </p:cNvCxnSpPr>
          <p:nvPr/>
        </p:nvCxnSpPr>
        <p:spPr>
          <a:xfrm flipH="1" flipV="1">
            <a:off x="2411734" y="1810771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E9DF0E-752D-491D-9AAC-404CE82E85E0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809790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F201655-539D-4CFB-A149-98F92B9D3694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268249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/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blipFill>
                <a:blip r:embed="rId2"/>
                <a:stretch>
                  <a:fillRect l="-29412" r="-2352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/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/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/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10FC4D-9845-4F4C-BBFC-4B9D3A7A86DE}"/>
              </a:ext>
            </a:extLst>
          </p:cNvPr>
          <p:cNvCxnSpPr>
            <a:cxnSpLocks/>
          </p:cNvCxnSpPr>
          <p:nvPr/>
        </p:nvCxnSpPr>
        <p:spPr>
          <a:xfrm rot="5400000" flipV="1">
            <a:off x="1223628" y="112277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5435E67-6692-4910-9F69-E8C08A7DA2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9455" y="1668079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C08B9C8-F0F9-42D4-9E3D-3263A4B424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0359" y="1664768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38A9-CCC4-41C4-A462-B2D6755693E3}"/>
              </a:ext>
            </a:extLst>
          </p:cNvPr>
          <p:cNvSpPr/>
          <p:nvPr/>
        </p:nvSpPr>
        <p:spPr>
          <a:xfrm rot="5400000">
            <a:off x="1511672" y="155678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4AAAB-CC54-4297-ACC3-F71427D5CF66}"/>
              </a:ext>
            </a:extLst>
          </p:cNvPr>
          <p:cNvSpPr/>
          <p:nvPr/>
        </p:nvSpPr>
        <p:spPr>
          <a:xfrm rot="5400000">
            <a:off x="2231752" y="155678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56A39B-3926-4899-8A0B-B7707C9122D4}"/>
              </a:ext>
            </a:extLst>
          </p:cNvPr>
          <p:cNvSpPr/>
          <p:nvPr/>
        </p:nvSpPr>
        <p:spPr>
          <a:xfrm>
            <a:off x="1880903" y="191681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D43BE4B-6D34-40C7-93CA-A58EA7805B8D}"/>
                  </a:ext>
                </a:extLst>
              </p:cNvPr>
              <p:cNvSpPr txBox="1"/>
              <p:nvPr/>
            </p:nvSpPr>
            <p:spPr>
              <a:xfrm>
                <a:off x="1880902" y="1715719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D43BE4B-6D34-40C7-93CA-A58EA7805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02" y="1715719"/>
                <a:ext cx="360001" cy="1384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/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/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2557A4C-3005-44D7-A270-6C047916731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91680" y="112474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/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2C84606-3562-46C2-BE0B-7995731016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9340" y="1661762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33F5374-1C0B-41D0-8077-8DF91DFA6805}"/>
              </a:ext>
            </a:extLst>
          </p:cNvPr>
          <p:cNvSpPr/>
          <p:nvPr/>
        </p:nvSpPr>
        <p:spPr>
          <a:xfrm>
            <a:off x="5865629" y="5085184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F4DF5E3-DEAB-4ED7-99F5-CA8A742F13B0}"/>
              </a:ext>
            </a:extLst>
          </p:cNvPr>
          <p:cNvSpPr/>
          <p:nvPr/>
        </p:nvSpPr>
        <p:spPr>
          <a:xfrm>
            <a:off x="827584" y="1484768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A817E71-8D77-4F84-8E18-9CED74CBE66E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971600" y="1484768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222E55E-F93C-46A0-A074-FB58451A683A}"/>
              </a:ext>
            </a:extLst>
          </p:cNvPr>
          <p:cNvCxnSpPr>
            <a:cxnSpLocks/>
          </p:cNvCxnSpPr>
          <p:nvPr/>
        </p:nvCxnSpPr>
        <p:spPr>
          <a:xfrm flipV="1">
            <a:off x="971600" y="1772800"/>
            <a:ext cx="0" cy="216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3EDBA8-59B1-4F8C-B821-5A552DE018A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71600" y="1268752"/>
            <a:ext cx="0" cy="2160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1A8F2D7-E258-4E19-9FCE-8F6BCFA7A0B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71600" y="1268752"/>
            <a:ext cx="93610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DF4C9EC-8869-49CC-835E-4C670311E9D3}"/>
              </a:ext>
            </a:extLst>
          </p:cNvPr>
          <p:cNvCxnSpPr>
            <a:cxnSpLocks/>
          </p:cNvCxnSpPr>
          <p:nvPr/>
        </p:nvCxnSpPr>
        <p:spPr>
          <a:xfrm>
            <a:off x="971600" y="1988840"/>
            <a:ext cx="216020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E9DF0E-752D-491D-9AAC-404CE82E85E0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809790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F201655-539D-4CFB-A149-98F92B9D3694}"/>
              </a:ext>
            </a:extLst>
          </p:cNvPr>
          <p:cNvCxnSpPr>
            <a:cxnSpLocks/>
          </p:cNvCxnSpPr>
          <p:nvPr/>
        </p:nvCxnSpPr>
        <p:spPr>
          <a:xfrm flipH="1" flipV="1">
            <a:off x="1689455" y="1268249"/>
            <a:ext cx="9" cy="180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/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05FDE2-E8A8-4641-8FD8-EAC0636E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9534"/>
                <a:ext cx="102271" cy="138499"/>
              </a:xfrm>
              <a:prstGeom prst="rect">
                <a:avLst/>
              </a:prstGeom>
              <a:blipFill>
                <a:blip r:embed="rId2"/>
                <a:stretch>
                  <a:fillRect l="-29412" r="-2352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/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4BDC81F-271D-4854-B17F-DB014DAE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2" y="1559534"/>
                <a:ext cx="360001" cy="1384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10FC4D-9845-4F4C-BBFC-4B9D3A7A86DE}"/>
              </a:ext>
            </a:extLst>
          </p:cNvPr>
          <p:cNvCxnSpPr>
            <a:cxnSpLocks/>
          </p:cNvCxnSpPr>
          <p:nvPr/>
        </p:nvCxnSpPr>
        <p:spPr>
          <a:xfrm rot="5400000" flipV="1">
            <a:off x="1223628" y="112277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5435E67-6692-4910-9F69-E8C08A7DA2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9455" y="1668079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38A9-CCC4-41C4-A462-B2D6755693E3}"/>
              </a:ext>
            </a:extLst>
          </p:cNvPr>
          <p:cNvSpPr/>
          <p:nvPr/>
        </p:nvSpPr>
        <p:spPr>
          <a:xfrm rot="5400000">
            <a:off x="1511672" y="1556784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3846C-D049-4DA0-A931-F268F7A080A3}"/>
              </a:ext>
            </a:extLst>
          </p:cNvPr>
          <p:cNvSpPr/>
          <p:nvPr/>
        </p:nvSpPr>
        <p:spPr>
          <a:xfrm>
            <a:off x="1907704" y="1196752"/>
            <a:ext cx="360000" cy="14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2B6F70-4318-40D1-B9E2-07EF8F9CBFF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2267704" y="1268752"/>
            <a:ext cx="36007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BA6D768-2AF0-456E-B1BA-A4BF022FEECD}"/>
              </a:ext>
            </a:extLst>
          </p:cNvPr>
          <p:cNvCxnSpPr>
            <a:cxnSpLocks/>
          </p:cNvCxnSpPr>
          <p:nvPr/>
        </p:nvCxnSpPr>
        <p:spPr>
          <a:xfrm flipH="1" flipV="1">
            <a:off x="2411744" y="1268752"/>
            <a:ext cx="0" cy="7200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/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73BFF8B-2D3C-4FCA-80AE-CA58DDD1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3" y="995657"/>
                <a:ext cx="360001" cy="1384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/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852A92F-CB60-4C10-B02E-2A20AC7D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73" y="1559533"/>
                <a:ext cx="360001" cy="1384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4A4AAAB-CC54-4297-ACC3-F71427D5CF66}"/>
              </a:ext>
            </a:extLst>
          </p:cNvPr>
          <p:cNvSpPr/>
          <p:nvPr/>
        </p:nvSpPr>
        <p:spPr>
          <a:xfrm rot="5400000">
            <a:off x="2227268" y="1555803"/>
            <a:ext cx="360000" cy="14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/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02C19A4C-F0A8-4A69-A5F6-799135B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9" y="1041022"/>
                <a:ext cx="360001" cy="138499"/>
              </a:xfrm>
              <a:prstGeom prst="rect">
                <a:avLst/>
              </a:prstGeom>
              <a:blipFill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/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73FF49B-03BB-4FA6-897E-4BF34B02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55" y="1069563"/>
                <a:ext cx="360001" cy="1384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2557A4C-3005-44D7-A270-6C047916731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91680" y="112474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/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B336FC2D-1695-4263-99DF-6DCD611D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14" y="1786505"/>
                <a:ext cx="360001" cy="1384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>
            <a:extLst>
              <a:ext uri="{FF2B5EF4-FFF2-40B4-BE49-F238E27FC236}">
                <a16:creationId xmlns:a16="http://schemas.microsoft.com/office/drawing/2014/main" id="{5610B46B-783F-4DA7-B057-DA83FE315023}"/>
              </a:ext>
            </a:extLst>
          </p:cNvPr>
          <p:cNvGrpSpPr/>
          <p:nvPr/>
        </p:nvGrpSpPr>
        <p:grpSpPr>
          <a:xfrm>
            <a:off x="2627774" y="995657"/>
            <a:ext cx="873271" cy="995146"/>
            <a:chOff x="1907703" y="995657"/>
            <a:chExt cx="873271" cy="9951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25DCC7-2B3B-4198-BB63-8DC0F7E4C2D5}"/>
                </a:ext>
              </a:extLst>
            </p:cNvPr>
            <p:cNvSpPr/>
            <p:nvPr/>
          </p:nvSpPr>
          <p:spPr>
            <a:xfrm>
              <a:off x="1907704" y="1196752"/>
              <a:ext cx="360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0667A8-7D07-41D7-BC37-4609FE105A1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267704" y="1268752"/>
              <a:ext cx="144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D2311F71-4531-4663-8EA9-E967399C5D3A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2411743" y="1268752"/>
              <a:ext cx="9" cy="180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4FD6368-BC18-4977-95AC-7A5E3C64A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1734" y="1810771"/>
              <a:ext cx="9" cy="180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F2CC1675-3929-4F71-B9E2-9AE3EE6516D4}"/>
                    </a:ext>
                  </a:extLst>
                </p:cNvPr>
                <p:cNvSpPr txBox="1"/>
                <p:nvPr/>
              </p:nvSpPr>
              <p:spPr>
                <a:xfrm>
                  <a:off x="1907703" y="995657"/>
                  <a:ext cx="360001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</p:txBody>
            </p:sp>
          </mc:Choice>
          <mc:Fallback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F2CC1675-3929-4F71-B9E2-9AE3EE651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3" y="995657"/>
                  <a:ext cx="360001" cy="138499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25210F89-BC9D-4200-A4BD-A7DFC5D8B2EE}"/>
                    </a:ext>
                  </a:extLst>
                </p:cNvPr>
                <p:cNvSpPr txBox="1"/>
                <p:nvPr/>
              </p:nvSpPr>
              <p:spPr>
                <a:xfrm>
                  <a:off x="2420973" y="1559533"/>
                  <a:ext cx="360001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900" dirty="0"/>
                </a:p>
              </p:txBody>
            </p:sp>
          </mc:Choice>
          <mc:Fallback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25210F89-BC9D-4200-A4BD-A7DFC5D8B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973" y="1559533"/>
                  <a:ext cx="360001" cy="138499"/>
                </a:xfrm>
                <a:prstGeom prst="rect">
                  <a:avLst/>
                </a:prstGeom>
                <a:blipFill>
                  <a:blip r:embed="rId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7D96B9-D91D-47A3-B026-F74110246A1C}"/>
                </a:ext>
              </a:extLst>
            </p:cNvPr>
            <p:cNvSpPr/>
            <p:nvPr/>
          </p:nvSpPr>
          <p:spPr>
            <a:xfrm rot="5400000">
              <a:off x="2231752" y="1556784"/>
              <a:ext cx="360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52A921B-F96E-4D22-8541-2F70B7361B4B}"/>
              </a:ext>
            </a:extLst>
          </p:cNvPr>
          <p:cNvCxnSpPr>
            <a:cxnSpLocks/>
          </p:cNvCxnSpPr>
          <p:nvPr/>
        </p:nvCxnSpPr>
        <p:spPr>
          <a:xfrm rot="5400000" flipV="1">
            <a:off x="2483768" y="1124744"/>
            <a:ext cx="0" cy="288032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FA847CD9-3BE4-49F3-B445-175C4543FFAF}"/>
                  </a:ext>
                </a:extLst>
              </p:cNvPr>
              <p:cNvSpPr txBox="1"/>
              <p:nvPr/>
            </p:nvSpPr>
            <p:spPr>
              <a:xfrm>
                <a:off x="2303715" y="1086000"/>
                <a:ext cx="36000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FA847CD9-3BE4-49F3-B445-175C4543F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5" y="1086000"/>
                <a:ext cx="360001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4A86AD-8D56-4E4A-95E0-FF92B0186705}"/>
                  </a:ext>
                </a:extLst>
              </p:cNvPr>
              <p:cNvSpPr txBox="1"/>
              <p:nvPr/>
            </p:nvSpPr>
            <p:spPr>
              <a:xfrm>
                <a:off x="2101755" y="1818700"/>
                <a:ext cx="28799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4A86AD-8D56-4E4A-95E0-FF92B0186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755" y="1818700"/>
                <a:ext cx="287992" cy="1384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2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288</Words>
  <Application>Microsoft Office PowerPoint</Application>
  <PresentationFormat>Affichage à l'écran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2018-03-22T21:06:39Z</dcterms:created>
  <dcterms:modified xsi:type="dcterms:W3CDTF">2018-09-23T19:51:52Z</dcterms:modified>
</cp:coreProperties>
</file>