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0" d="100"/>
          <a:sy n="60" d="100"/>
        </p:scale>
        <p:origin x="92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A17EC-822B-E7F6-0610-4EBF081D6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29A22A-40D8-94DB-D0A4-D57E586E2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31583-A6B8-6C36-DCBA-A3E6793B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E27E5-9310-5DA3-D662-270F3864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E4F029-CD3C-88C2-D043-AA43A9B0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8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380FD-DDFC-571E-D58D-9A50A6B5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F36332-DD5C-F7BB-734A-1A1D01F51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3D8F5-2C10-2DB9-1D7A-BF2E790A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66EE6-7693-B444-59ED-F2A1B870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53D03-B163-1F5F-E942-F88A2EB0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835F39-699C-85C8-99CB-188A074C8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597362-0121-C658-A12E-3419CA43C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0EFFF-76F4-9688-BF9B-91170383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CE985B-BAAC-5F49-6474-DC142502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AD0DD-3BA1-E0CF-99E0-96DC2778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96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77E0-2F50-CB1C-F8D2-12601AE3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5E1D3-36B7-1D4D-9A9D-49501295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A62DAC-6F57-02CB-48C0-01375EC7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803321-10CF-5705-8BDE-2D6DF70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3ABCA-F154-62FA-E0CD-723F44A8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3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24D11-2FC1-B2FA-A484-321457E0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0D364C-3D16-4962-5789-04E34B4C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941DE-E996-A1C2-21EE-F254CF3F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204AB-0542-CAC6-F1C3-802FE601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DA38D-AEF9-BDD7-BD79-4C443B57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022EB-C247-80AB-00E7-6D45BBAD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7A636-3802-9462-7318-3CCE817A0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C2316-9EB8-300F-A7B1-2E797C6B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B97FE9-5D8B-A299-82C2-772597A0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C26609-8F56-2AF2-D437-F3108DEF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DA65C-60F0-F50F-A2D3-4C46FCD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2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03F79-4473-C37C-F096-2EC8E15C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EE72D3-A120-9940-E1A8-EBBC37B6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B2D9A0-907C-D7A4-193B-FABA38AD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CC3522-6897-C574-368C-8A226C30F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287EF-5D5E-5943-FBDA-EB362C18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D6A569-5C7A-0B3D-8A21-436D4694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E6A36A-88FF-C2F2-3BE1-7938470F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49EF1B-CC62-ABCF-0E0B-51A2B5EE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6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4F785-788C-FCA4-FF5C-CE9E5E7B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7A712F-068D-98CA-33FA-3359B679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F90E70-942E-6826-B977-F9E5DA72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431901-4E2B-0B6E-D5EE-7353B002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6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3A86E0-ECF9-6BD1-33A5-06F18797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EC7100-414A-A3DA-7FE2-16BDAC01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8820F-A9EC-1C96-D316-A01EF4FA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5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087C2-0F5C-496D-9D42-5852C375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3FE6A-3AAF-2C78-8D72-9373E3F7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F20D3F-C2CB-EBE5-3467-EEA55397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FEEA1-23F4-DD6F-0561-6DB9DED1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9AE0B-22C8-B213-1ED1-60D33AD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109136-9C2D-2780-4098-B7EE7581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11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DA9C8-4C3F-1469-C396-7120B53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EEA904-A81D-CEC6-4785-9ECFEBF7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E3DF59-48D0-24D4-4CF5-0A9E89E7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616AE8-9F45-7FB4-0128-7BFE773B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F8E34-03FD-533E-D7E9-73DD688D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EC9AD-4418-F7A5-32D1-652502B4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4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AB452C-11CA-3D4F-CC71-B82B1CB9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63D585-E8BF-CBC4-015D-49E80E38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3A724-43DD-05B9-B9D2-4B357A65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6BED-477A-4AC8-AF6F-59EFF2867329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CAE37-4FB3-D50E-ABCC-9E80E17F4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4BA4A-0896-4648-A242-8402E46CD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282A-3705-4296-9688-A21D42D9D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6C529-95E9-2439-74F0-CBD142573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5297E5-3262-BC88-F5A6-AA5C37A4B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53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E706E-BBC6-74CB-6E3C-CC351239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1451D6-36AD-5B46-4A46-18A972780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83" y="873424"/>
            <a:ext cx="8064834" cy="166710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D9B67-4458-17CD-196B-7DFBB3B7D5CB}"/>
                  </a:ext>
                </a:extLst>
              </p:cNvPr>
              <p:cNvSpPr/>
              <p:nvPr/>
            </p:nvSpPr>
            <p:spPr>
              <a:xfrm>
                <a:off x="5376000" y="4166357"/>
                <a:ext cx="1440000" cy="648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D9B67-4458-17CD-196B-7DFBB3B7D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00" y="4166357"/>
                <a:ext cx="1440000" cy="64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1B63A5-CA74-F316-5F2B-E784CB428549}"/>
                  </a:ext>
                </a:extLst>
              </p:cNvPr>
              <p:cNvSpPr/>
              <p:nvPr/>
            </p:nvSpPr>
            <p:spPr>
              <a:xfrm>
                <a:off x="3453857" y="5167312"/>
                <a:ext cx="1440000" cy="648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1B63A5-CA74-F316-5F2B-E784CB428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857" y="5167312"/>
                <a:ext cx="1440000" cy="648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6E28A8-CE15-BDE4-9110-2EFBDD8C9C85}"/>
                  </a:ext>
                </a:extLst>
              </p:cNvPr>
              <p:cNvSpPr/>
              <p:nvPr/>
            </p:nvSpPr>
            <p:spPr>
              <a:xfrm>
                <a:off x="5376000" y="5167312"/>
                <a:ext cx="1440000" cy="648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6E28A8-CE15-BDE4-9110-2EFBDD8C9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00" y="5167312"/>
                <a:ext cx="1440000" cy="64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1A3F44-6091-674C-5641-E074FF1715F6}"/>
                  </a:ext>
                </a:extLst>
              </p:cNvPr>
              <p:cNvSpPr/>
              <p:nvPr/>
            </p:nvSpPr>
            <p:spPr>
              <a:xfrm>
                <a:off x="7298143" y="5167312"/>
                <a:ext cx="1440000" cy="648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1A3F44-6091-674C-5641-E074FF171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143" y="5167312"/>
                <a:ext cx="1440000" cy="64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93B5D83B-FAB9-D08D-4610-DF4D2AA549A1}"/>
              </a:ext>
            </a:extLst>
          </p:cNvPr>
          <p:cNvSpPr/>
          <p:nvPr/>
        </p:nvSpPr>
        <p:spPr>
          <a:xfrm>
            <a:off x="2890899" y="4313834"/>
            <a:ext cx="353045" cy="353045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4507600-C69B-DDD8-81B2-34908668783E}"/>
              </a:ext>
            </a:extLst>
          </p:cNvPr>
          <p:cNvCxnSpPr>
            <a:endCxn id="10" idx="2"/>
          </p:cNvCxnSpPr>
          <p:nvPr/>
        </p:nvCxnSpPr>
        <p:spPr>
          <a:xfrm>
            <a:off x="1926772" y="4490356"/>
            <a:ext cx="964127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5F9747-ACBE-1CDB-FCF3-31975A52A7FD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>
            <a:off x="3243944" y="4490357"/>
            <a:ext cx="213205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565EFA1-859F-CEEC-CF1F-ABC9941A857A}"/>
              </a:ext>
            </a:extLst>
          </p:cNvPr>
          <p:cNvCxnSpPr>
            <a:cxnSpLocks/>
          </p:cNvCxnSpPr>
          <p:nvPr/>
        </p:nvCxnSpPr>
        <p:spPr>
          <a:xfrm>
            <a:off x="6816000" y="4490356"/>
            <a:ext cx="2730771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CA251A3-CFE6-C53A-8C52-505C3462BD11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893857" y="5491312"/>
            <a:ext cx="482143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95BA01C-4DF3-16EA-CC53-511D371CC5C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816000" y="5491312"/>
            <a:ext cx="482143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5CE843B-3E1C-86DE-EB0C-3AAC9234297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738143" y="5491312"/>
            <a:ext cx="35142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A15A327-40FB-0944-7629-824C581BDA7E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3067422" y="4666879"/>
            <a:ext cx="0" cy="824432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2F51F40-98C1-2575-8A90-4E801CDC1CA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67421" y="5491312"/>
            <a:ext cx="38643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45B92-0A1E-DC61-CD47-2E6FFA2877C4}"/>
              </a:ext>
            </a:extLst>
          </p:cNvPr>
          <p:cNvCxnSpPr>
            <a:cxnSpLocks/>
          </p:cNvCxnSpPr>
          <p:nvPr/>
        </p:nvCxnSpPr>
        <p:spPr>
          <a:xfrm flipV="1">
            <a:off x="9089571" y="4490356"/>
            <a:ext cx="0" cy="100095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A113443-FE02-50B4-0E9A-3DED065EB5AB}"/>
              </a:ext>
            </a:extLst>
          </p:cNvPr>
          <p:cNvSpPr txBox="1"/>
          <p:nvPr/>
        </p:nvSpPr>
        <p:spPr>
          <a:xfrm>
            <a:off x="2806165" y="4297547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26D6D5-9865-1413-5AF2-96AC7382D1D7}"/>
              </a:ext>
            </a:extLst>
          </p:cNvPr>
          <p:cNvSpPr txBox="1"/>
          <p:nvPr/>
        </p:nvSpPr>
        <p:spPr>
          <a:xfrm>
            <a:off x="2915021" y="4414366"/>
            <a:ext cx="35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94A56B4-4B97-AD93-5185-AA89F02DE576}"/>
                  </a:ext>
                </a:extLst>
              </p:cNvPr>
              <p:cNvSpPr txBox="1"/>
              <p:nvPr/>
            </p:nvSpPr>
            <p:spPr>
              <a:xfrm>
                <a:off x="2111906" y="4116952"/>
                <a:ext cx="539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94A56B4-4B97-AD93-5185-AA89F02D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06" y="4116952"/>
                <a:ext cx="539507" cy="276999"/>
              </a:xfrm>
              <a:prstGeom prst="rect">
                <a:avLst/>
              </a:prstGeom>
              <a:blipFill>
                <a:blip r:embed="rId7"/>
                <a:stretch>
                  <a:fillRect l="-8989" t="-2174" r="-14607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B8CED2-399D-5625-2ECF-B5E380A0F880}"/>
                  </a:ext>
                </a:extLst>
              </p:cNvPr>
              <p:cNvSpPr txBox="1"/>
              <p:nvPr/>
            </p:nvSpPr>
            <p:spPr>
              <a:xfrm>
                <a:off x="8846328" y="4116951"/>
                <a:ext cx="471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B8CED2-399D-5625-2ECF-B5E380A0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28" y="4116951"/>
                <a:ext cx="471796" cy="276999"/>
              </a:xfrm>
              <a:prstGeom prst="rect">
                <a:avLst/>
              </a:prstGeom>
              <a:blipFill>
                <a:blip r:embed="rId8"/>
                <a:stretch>
                  <a:fillRect l="-10256" t="-2174" r="-16667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3A8C942E-C49E-8585-E194-DB3C54B700AA}"/>
                  </a:ext>
                </a:extLst>
              </p:cNvPr>
              <p:cNvSpPr txBox="1"/>
              <p:nvPr/>
            </p:nvSpPr>
            <p:spPr>
              <a:xfrm>
                <a:off x="6785156" y="4890313"/>
                <a:ext cx="52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3A8C942E-C49E-8585-E194-DB3C54B70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56" y="4890313"/>
                <a:ext cx="524311" cy="276999"/>
              </a:xfrm>
              <a:prstGeom prst="rect">
                <a:avLst/>
              </a:prstGeom>
              <a:blipFill>
                <a:blip r:embed="rId9"/>
                <a:stretch>
                  <a:fillRect l="-9302" t="-2174" r="-16279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15C8B4F-0941-37ED-0FBE-5CAB2020F3DE}"/>
                  </a:ext>
                </a:extLst>
              </p:cNvPr>
              <p:cNvSpPr txBox="1"/>
              <p:nvPr/>
            </p:nvSpPr>
            <p:spPr>
              <a:xfrm>
                <a:off x="4872772" y="4913814"/>
                <a:ext cx="533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15C8B4F-0941-37ED-0FBE-5CAB2020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772" y="4913814"/>
                <a:ext cx="533415" cy="276999"/>
              </a:xfrm>
              <a:prstGeom prst="rect">
                <a:avLst/>
              </a:prstGeom>
              <a:blipFill>
                <a:blip r:embed="rId10"/>
                <a:stretch>
                  <a:fillRect l="-9091" t="-2174" r="-15909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83F86F2-507E-04EC-BC53-FBFB1B94E0C9}"/>
                  </a:ext>
                </a:extLst>
              </p:cNvPr>
              <p:cNvSpPr txBox="1"/>
              <p:nvPr/>
            </p:nvSpPr>
            <p:spPr>
              <a:xfrm>
                <a:off x="2499793" y="5079095"/>
                <a:ext cx="529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83F86F2-507E-04EC-BC53-FBFB1B94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93" y="5079095"/>
                <a:ext cx="529632" cy="276999"/>
              </a:xfrm>
              <a:prstGeom prst="rect">
                <a:avLst/>
              </a:prstGeom>
              <a:blipFill>
                <a:blip r:embed="rId11"/>
                <a:stretch>
                  <a:fillRect l="-9195" t="-2174" r="-1609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81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E706E-BBC6-74CB-6E3C-CC351239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1451D6-36AD-5B46-4A46-18A972780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83" y="873424"/>
            <a:ext cx="8064834" cy="166710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D9B67-4458-17CD-196B-7DFBB3B7D5CB}"/>
                  </a:ext>
                </a:extLst>
              </p:cNvPr>
              <p:cNvSpPr/>
              <p:nvPr/>
            </p:nvSpPr>
            <p:spPr>
              <a:xfrm>
                <a:off x="5376000" y="4166357"/>
                <a:ext cx="1440000" cy="648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D9B67-4458-17CD-196B-7DFBB3B7D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00" y="4166357"/>
                <a:ext cx="1440000" cy="64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1B63A5-CA74-F316-5F2B-E784CB428549}"/>
                  </a:ext>
                </a:extLst>
              </p:cNvPr>
              <p:cNvSpPr/>
              <p:nvPr/>
            </p:nvSpPr>
            <p:spPr>
              <a:xfrm>
                <a:off x="3453857" y="5167312"/>
                <a:ext cx="1440000" cy="648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1B63A5-CA74-F316-5F2B-E784CB428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857" y="5167312"/>
                <a:ext cx="1440000" cy="648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6E28A8-CE15-BDE4-9110-2EFBDD8C9C85}"/>
                  </a:ext>
                </a:extLst>
              </p:cNvPr>
              <p:cNvSpPr/>
              <p:nvPr/>
            </p:nvSpPr>
            <p:spPr>
              <a:xfrm>
                <a:off x="5376000" y="5167312"/>
                <a:ext cx="1440000" cy="648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6E28A8-CE15-BDE4-9110-2EFBDD8C9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00" y="5167312"/>
                <a:ext cx="1440000" cy="64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1A3F44-6091-674C-5641-E074FF1715F6}"/>
                  </a:ext>
                </a:extLst>
              </p:cNvPr>
              <p:cNvSpPr/>
              <p:nvPr/>
            </p:nvSpPr>
            <p:spPr>
              <a:xfrm>
                <a:off x="7298143" y="5167312"/>
                <a:ext cx="1440000" cy="648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1A3F44-6091-674C-5641-E074FF171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143" y="5167312"/>
                <a:ext cx="1440000" cy="64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93B5D83B-FAB9-D08D-4610-DF4D2AA549A1}"/>
              </a:ext>
            </a:extLst>
          </p:cNvPr>
          <p:cNvSpPr/>
          <p:nvPr/>
        </p:nvSpPr>
        <p:spPr>
          <a:xfrm>
            <a:off x="2890899" y="4313834"/>
            <a:ext cx="353045" cy="353045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4507600-C69B-DDD8-81B2-34908668783E}"/>
              </a:ext>
            </a:extLst>
          </p:cNvPr>
          <p:cNvCxnSpPr>
            <a:endCxn id="10" idx="2"/>
          </p:cNvCxnSpPr>
          <p:nvPr/>
        </p:nvCxnSpPr>
        <p:spPr>
          <a:xfrm>
            <a:off x="1926772" y="4490356"/>
            <a:ext cx="964127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5F9747-ACBE-1CDB-FCF3-31975A52A7FD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>
            <a:off x="3243944" y="4490357"/>
            <a:ext cx="213205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565EFA1-859F-CEEC-CF1F-ABC9941A857A}"/>
              </a:ext>
            </a:extLst>
          </p:cNvPr>
          <p:cNvCxnSpPr>
            <a:cxnSpLocks/>
          </p:cNvCxnSpPr>
          <p:nvPr/>
        </p:nvCxnSpPr>
        <p:spPr>
          <a:xfrm>
            <a:off x="6816000" y="4490356"/>
            <a:ext cx="2730771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CA251A3-CFE6-C53A-8C52-505C3462BD11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893857" y="5491312"/>
            <a:ext cx="482143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95BA01C-4DF3-16EA-CC53-511D371CC5C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816000" y="5491312"/>
            <a:ext cx="482143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5CE843B-3E1C-86DE-EB0C-3AAC9234297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738143" y="5491312"/>
            <a:ext cx="35142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A15A327-40FB-0944-7629-824C581BDA7E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3067422" y="4666879"/>
            <a:ext cx="0" cy="824432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2F51F40-98C1-2575-8A90-4E801CDC1CA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67421" y="5491312"/>
            <a:ext cx="38643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45B92-0A1E-DC61-CD47-2E6FFA2877C4}"/>
              </a:ext>
            </a:extLst>
          </p:cNvPr>
          <p:cNvCxnSpPr>
            <a:cxnSpLocks/>
          </p:cNvCxnSpPr>
          <p:nvPr/>
        </p:nvCxnSpPr>
        <p:spPr>
          <a:xfrm flipV="1">
            <a:off x="9089571" y="4490356"/>
            <a:ext cx="0" cy="100095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A113443-FE02-50B4-0E9A-3DED065EB5AB}"/>
              </a:ext>
            </a:extLst>
          </p:cNvPr>
          <p:cNvSpPr txBox="1"/>
          <p:nvPr/>
        </p:nvSpPr>
        <p:spPr>
          <a:xfrm>
            <a:off x="2806165" y="4297547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26D6D5-9865-1413-5AF2-96AC7382D1D7}"/>
              </a:ext>
            </a:extLst>
          </p:cNvPr>
          <p:cNvSpPr txBox="1"/>
          <p:nvPr/>
        </p:nvSpPr>
        <p:spPr>
          <a:xfrm>
            <a:off x="2915021" y="4414366"/>
            <a:ext cx="35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94A56B4-4B97-AD93-5185-AA89F02DE576}"/>
                  </a:ext>
                </a:extLst>
              </p:cNvPr>
              <p:cNvSpPr txBox="1"/>
              <p:nvPr/>
            </p:nvSpPr>
            <p:spPr>
              <a:xfrm>
                <a:off x="2111906" y="4116952"/>
                <a:ext cx="539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94A56B4-4B97-AD93-5185-AA89F02D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06" y="4116952"/>
                <a:ext cx="539507" cy="276999"/>
              </a:xfrm>
              <a:prstGeom prst="rect">
                <a:avLst/>
              </a:prstGeom>
              <a:blipFill>
                <a:blip r:embed="rId7"/>
                <a:stretch>
                  <a:fillRect l="-8989" t="-2174" r="-14607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B8CED2-399D-5625-2ECF-B5E380A0F880}"/>
                  </a:ext>
                </a:extLst>
              </p:cNvPr>
              <p:cNvSpPr txBox="1"/>
              <p:nvPr/>
            </p:nvSpPr>
            <p:spPr>
              <a:xfrm>
                <a:off x="8846328" y="4116951"/>
                <a:ext cx="471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B8CED2-399D-5625-2ECF-B5E380A0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28" y="4116951"/>
                <a:ext cx="471796" cy="276999"/>
              </a:xfrm>
              <a:prstGeom prst="rect">
                <a:avLst/>
              </a:prstGeom>
              <a:blipFill>
                <a:blip r:embed="rId8"/>
                <a:stretch>
                  <a:fillRect l="-10256" t="-2174" r="-16667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3A8C942E-C49E-8585-E194-DB3C54B700AA}"/>
                  </a:ext>
                </a:extLst>
              </p:cNvPr>
              <p:cNvSpPr txBox="1"/>
              <p:nvPr/>
            </p:nvSpPr>
            <p:spPr>
              <a:xfrm>
                <a:off x="6785156" y="4890313"/>
                <a:ext cx="52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3A8C942E-C49E-8585-E194-DB3C54B70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56" y="4890313"/>
                <a:ext cx="524311" cy="276999"/>
              </a:xfrm>
              <a:prstGeom prst="rect">
                <a:avLst/>
              </a:prstGeom>
              <a:blipFill>
                <a:blip r:embed="rId9"/>
                <a:stretch>
                  <a:fillRect l="-9302" t="-2174" r="-16279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15C8B4F-0941-37ED-0FBE-5CAB2020F3DE}"/>
                  </a:ext>
                </a:extLst>
              </p:cNvPr>
              <p:cNvSpPr txBox="1"/>
              <p:nvPr/>
            </p:nvSpPr>
            <p:spPr>
              <a:xfrm>
                <a:off x="4872772" y="4913814"/>
                <a:ext cx="533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15C8B4F-0941-37ED-0FBE-5CAB2020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772" y="4913814"/>
                <a:ext cx="533415" cy="276999"/>
              </a:xfrm>
              <a:prstGeom prst="rect">
                <a:avLst/>
              </a:prstGeom>
              <a:blipFill>
                <a:blip r:embed="rId10"/>
                <a:stretch>
                  <a:fillRect l="-9091" t="-2174" r="-15909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83F86F2-507E-04EC-BC53-FBFB1B94E0C9}"/>
                  </a:ext>
                </a:extLst>
              </p:cNvPr>
              <p:cNvSpPr txBox="1"/>
              <p:nvPr/>
            </p:nvSpPr>
            <p:spPr>
              <a:xfrm>
                <a:off x="2499793" y="5079095"/>
                <a:ext cx="529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83F86F2-507E-04EC-BC53-FBFB1B94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93" y="5079095"/>
                <a:ext cx="529632" cy="276999"/>
              </a:xfrm>
              <a:prstGeom prst="rect">
                <a:avLst/>
              </a:prstGeom>
              <a:blipFill>
                <a:blip r:embed="rId11"/>
                <a:stretch>
                  <a:fillRect l="-9195" t="-2174" r="-1609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1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2CEFF-3BF2-9B55-AE97-B0762F33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AABD49-5C42-235B-ABFF-F8BA0FFD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22" y="2373086"/>
            <a:ext cx="5107078" cy="37229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A1C665-C6D2-16D8-62EF-C57B3D05DE3B}"/>
              </a:ext>
            </a:extLst>
          </p:cNvPr>
          <p:cNvSpPr/>
          <p:nvPr/>
        </p:nvSpPr>
        <p:spPr>
          <a:xfrm>
            <a:off x="5042366" y="2383971"/>
            <a:ext cx="683520" cy="246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F6536B2-1FFA-A215-7A0C-AB571F6BF141}"/>
                  </a:ext>
                </a:extLst>
              </p:cNvPr>
              <p:cNvSpPr txBox="1"/>
              <p:nvPr/>
            </p:nvSpPr>
            <p:spPr>
              <a:xfrm>
                <a:off x="5782596" y="2353602"/>
                <a:ext cx="683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F6536B2-1FFA-A215-7A0C-AB571F6B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596" y="2353602"/>
                <a:ext cx="683520" cy="276999"/>
              </a:xfrm>
              <a:prstGeom prst="rect">
                <a:avLst/>
              </a:prstGeom>
              <a:blipFill>
                <a:blip r:embed="rId3"/>
                <a:stretch>
                  <a:fillRect l="-4464" r="-714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4C52294-FB46-963F-9938-626FBCD72DBA}"/>
              </a:ext>
            </a:extLst>
          </p:cNvPr>
          <p:cNvSpPr/>
          <p:nvPr/>
        </p:nvSpPr>
        <p:spPr>
          <a:xfrm>
            <a:off x="1540333" y="2447144"/>
            <a:ext cx="2527090" cy="12028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0D4417A-C7FC-663E-E291-3DC7C79823AF}"/>
              </a:ext>
            </a:extLst>
          </p:cNvPr>
          <p:cNvCxnSpPr>
            <a:cxnSpLocks/>
          </p:cNvCxnSpPr>
          <p:nvPr/>
        </p:nvCxnSpPr>
        <p:spPr>
          <a:xfrm>
            <a:off x="2020712" y="2567428"/>
            <a:ext cx="0" cy="1240691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AFC6721-7ADB-0AF5-C6F1-392891AE2B86}"/>
                  </a:ext>
                </a:extLst>
              </p:cNvPr>
              <p:cNvSpPr txBox="1"/>
              <p:nvPr/>
            </p:nvSpPr>
            <p:spPr>
              <a:xfrm>
                <a:off x="1541994" y="4044352"/>
                <a:ext cx="126188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5%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=0,025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AFC6721-7ADB-0AF5-C6F1-392891AE2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994" y="4044352"/>
                <a:ext cx="1261884" cy="246221"/>
              </a:xfrm>
              <a:prstGeom prst="rect">
                <a:avLst/>
              </a:prstGeom>
              <a:blipFill>
                <a:blip r:embed="rId4"/>
                <a:stretch>
                  <a:fillRect l="-2899" r="-966" b="-170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5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1339B9A7-7DF3-8F38-059A-CC45E723B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288683"/>
                  </p:ext>
                </p:extLst>
              </p:nvPr>
            </p:nvGraphicFramePr>
            <p:xfrm>
              <a:off x="304803" y="2261897"/>
              <a:ext cx="7834288" cy="2304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000">
                      <a:extLst>
                        <a:ext uri="{9D8B030D-6E8A-4147-A177-3AD203B41FA5}">
                          <a16:colId xmlns:a16="http://schemas.microsoft.com/office/drawing/2014/main" val="57037598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712687271"/>
                        </a:ext>
                      </a:extLst>
                    </a:gridCol>
                    <a:gridCol w="1216216">
                      <a:extLst>
                        <a:ext uri="{9D8B030D-6E8A-4147-A177-3AD203B41FA5}">
                          <a16:colId xmlns:a16="http://schemas.microsoft.com/office/drawing/2014/main" val="3990710608"/>
                        </a:ext>
                      </a:extLst>
                    </a:gridCol>
                    <a:gridCol w="858072">
                      <a:extLst>
                        <a:ext uri="{9D8B030D-6E8A-4147-A177-3AD203B41FA5}">
                          <a16:colId xmlns:a16="http://schemas.microsoft.com/office/drawing/2014/main" val="239538011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68636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687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b="0" i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b="0" i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69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num>
                                  <m:den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2571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863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1339B9A7-7DF3-8F38-059A-CC45E723B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288683"/>
                  </p:ext>
                </p:extLst>
              </p:nvPr>
            </p:nvGraphicFramePr>
            <p:xfrm>
              <a:off x="304803" y="2261897"/>
              <a:ext cx="7834288" cy="2304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000">
                      <a:extLst>
                        <a:ext uri="{9D8B030D-6E8A-4147-A177-3AD203B41FA5}">
                          <a16:colId xmlns:a16="http://schemas.microsoft.com/office/drawing/2014/main" val="57037598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712687271"/>
                        </a:ext>
                      </a:extLst>
                    </a:gridCol>
                    <a:gridCol w="1216216">
                      <a:extLst>
                        <a:ext uri="{9D8B030D-6E8A-4147-A177-3AD203B41FA5}">
                          <a16:colId xmlns:a16="http://schemas.microsoft.com/office/drawing/2014/main" val="3990710608"/>
                        </a:ext>
                      </a:extLst>
                    </a:gridCol>
                    <a:gridCol w="858072">
                      <a:extLst>
                        <a:ext uri="{9D8B030D-6E8A-4147-A177-3AD203B41FA5}">
                          <a16:colId xmlns:a16="http://schemas.microsoft.com/office/drawing/2014/main" val="239538011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68636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1017" t="-1639" r="-216271" b="-5245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1202" t="-1639" r="-87097" b="-5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36610" t="-1639" r="-678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68791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63" t="-57944" r="-262817" b="-1990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2121" t="-57944" r="-88485" b="-1990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95413" t="-57944" r="-459" b="-1990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697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63" t="-159434" r="-262817" b="-10094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2121" t="-159434" r="-88485" b="-1009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95413" t="-159434" r="-459" b="-1009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25719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3" t="-261905" r="-262817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2121" t="-261905" r="-8848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95413" t="-261905" r="-459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8636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23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B23D40-35FA-66B6-9CD0-0814F3E84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66" y="2160395"/>
            <a:ext cx="7946068" cy="3681798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352CC68-35A5-F031-A987-5606C13F77DC}"/>
              </a:ext>
            </a:extLst>
          </p:cNvPr>
          <p:cNvCxnSpPr/>
          <p:nvPr/>
        </p:nvCxnSpPr>
        <p:spPr>
          <a:xfrm>
            <a:off x="2626242" y="3965943"/>
            <a:ext cx="71450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06C7A20-FF3A-8344-7EDC-56FA77784B8D}"/>
              </a:ext>
            </a:extLst>
          </p:cNvPr>
          <p:cNvCxnSpPr>
            <a:cxnSpLocks/>
          </p:cNvCxnSpPr>
          <p:nvPr/>
        </p:nvCxnSpPr>
        <p:spPr>
          <a:xfrm flipV="1">
            <a:off x="8218967" y="3965943"/>
            <a:ext cx="0" cy="16586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F93766A-0B0C-D45A-0773-7C2E3FA8C2E6}"/>
              </a:ext>
            </a:extLst>
          </p:cNvPr>
          <p:cNvCxnSpPr>
            <a:cxnSpLocks/>
          </p:cNvCxnSpPr>
          <p:nvPr/>
        </p:nvCxnSpPr>
        <p:spPr>
          <a:xfrm>
            <a:off x="8304029" y="5061098"/>
            <a:ext cx="0" cy="563525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F40AA76-D890-A6BB-2F8F-B91CA8A532A1}"/>
                  </a:ext>
                </a:extLst>
              </p:cNvPr>
              <p:cNvSpPr txBox="1"/>
              <p:nvPr/>
            </p:nvSpPr>
            <p:spPr>
              <a:xfrm>
                <a:off x="8521670" y="5342860"/>
                <a:ext cx="1072025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=85°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F40AA76-D890-A6BB-2F8F-B91CA8A5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670" y="5342860"/>
                <a:ext cx="1072025" cy="301686"/>
              </a:xfrm>
              <a:prstGeom prst="rect">
                <a:avLst/>
              </a:prstGeom>
              <a:blipFill>
                <a:blip r:embed="rId3"/>
                <a:stretch>
                  <a:fillRect l="-5114" r="-568"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70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137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2022-07-12T04:38:05Z</dcterms:created>
  <dcterms:modified xsi:type="dcterms:W3CDTF">2022-07-12T07:44:15Z</dcterms:modified>
</cp:coreProperties>
</file>