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138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CA7F-9C42-4E77-B08A-C2F4145F0622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5478-2C08-4588-A5F9-5454D7CB6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902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CA7F-9C42-4E77-B08A-C2F4145F0622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5478-2C08-4588-A5F9-5454D7CB6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91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CA7F-9C42-4E77-B08A-C2F4145F0622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5478-2C08-4588-A5F9-5454D7CB6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65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CA7F-9C42-4E77-B08A-C2F4145F0622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5478-2C08-4588-A5F9-5454D7CB6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CA7F-9C42-4E77-B08A-C2F4145F0622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5478-2C08-4588-A5F9-5454D7CB6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07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CA7F-9C42-4E77-B08A-C2F4145F0622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5478-2C08-4588-A5F9-5454D7CB6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381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CA7F-9C42-4E77-B08A-C2F4145F0622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5478-2C08-4588-A5F9-5454D7CB6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093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CA7F-9C42-4E77-B08A-C2F4145F0622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5478-2C08-4588-A5F9-5454D7CB6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94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CA7F-9C42-4E77-B08A-C2F4145F0622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5478-2C08-4588-A5F9-5454D7CB6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87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CA7F-9C42-4E77-B08A-C2F4145F0622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5478-2C08-4588-A5F9-5454D7CB6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398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CA7F-9C42-4E77-B08A-C2F4145F0622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5478-2C08-4588-A5F9-5454D7CB6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700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FCA7F-9C42-4E77-B08A-C2F4145F0622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A5478-2C08-4588-A5F9-5454D7CB6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652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78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2825" y="2634456"/>
            <a:ext cx="5086350" cy="27336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23012" y="2841813"/>
            <a:ext cx="779929" cy="73510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50916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RRA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</cp:revision>
  <dcterms:created xsi:type="dcterms:W3CDTF">2022-07-04T10:48:30Z</dcterms:created>
  <dcterms:modified xsi:type="dcterms:W3CDTF">2022-07-04T10:56:08Z</dcterms:modified>
</cp:coreProperties>
</file>