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6" y="-294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40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6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9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8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CA7F-9C42-4E77-B08A-C2F4145F0622}" type="datetimeFigureOut">
              <a:rPr lang="fr-FR" smtClean="0"/>
              <a:t>04/07/2022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26" y="1304925"/>
            <a:ext cx="12110310" cy="19754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23"/>
          </a:p>
        </p:txBody>
      </p:sp>
      <p:sp>
        <p:nvSpPr>
          <p:cNvPr id="5" name="Rectangle 4"/>
          <p:cNvSpPr/>
          <p:nvPr/>
        </p:nvSpPr>
        <p:spPr>
          <a:xfrm>
            <a:off x="547853" y="1960374"/>
            <a:ext cx="1323000" cy="56700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ysDot"/>
          </a:ln>
          <a:effectLst/>
        </p:spPr>
        <p:txBody>
          <a:bodyPr rtlCol="0" anchor="t"/>
          <a:lstStyle/>
          <a:p>
            <a:pPr algn="ctr" defTabSz="96012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 defTabSz="96012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/>
              </a:rPr>
              <a:t>Générateur de tension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3282" y="1960374"/>
            <a:ext cx="1323000" cy="567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t"/>
          <a:lstStyle/>
          <a:p>
            <a:pPr algn="ctr" defTabSz="96012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/>
              </a:rPr>
              <a:t>DISTRIBUER</a:t>
            </a:r>
          </a:p>
          <a:p>
            <a:pPr algn="ctr" defTabSz="960120">
              <a:defRPr/>
            </a:pPr>
            <a:r>
              <a:rPr lang="fr-FR" sz="1050" b="1" kern="0" dirty="0">
                <a:solidFill>
                  <a:prstClr val="black"/>
                </a:solidFill>
                <a:latin typeface="Calibri"/>
              </a:rPr>
              <a:t>Hacheur</a:t>
            </a:r>
          </a:p>
          <a:p>
            <a:pPr algn="ctr" defTabSz="960120">
              <a:defRPr/>
            </a:pPr>
            <a:r>
              <a:rPr lang="fr-FR" sz="1050" b="1" kern="0" dirty="0">
                <a:solidFill>
                  <a:prstClr val="black"/>
                </a:solidFill>
                <a:latin typeface="Calibri"/>
              </a:rPr>
              <a:t>Ou Pont en H ou…</a:t>
            </a:r>
            <a:endParaRPr lang="fr-FR" sz="1050" b="1" kern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8710" y="1960374"/>
            <a:ext cx="1323000" cy="567000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</a:ln>
          <a:effectLst/>
        </p:spPr>
        <p:txBody>
          <a:bodyPr rtlCol="0" anchor="t"/>
          <a:lstStyle/>
          <a:p>
            <a:pPr algn="ctr" defTabSz="96012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 defTabSz="960120">
              <a:defRPr/>
            </a:pPr>
            <a:r>
              <a:rPr lang="fr-FR" sz="1050" b="1" kern="0" dirty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1987749" y="2095269"/>
            <a:ext cx="1890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" name="Connecteur droit 8"/>
          <p:cNvCxnSpPr>
            <a:stCxn id="5" idx="3"/>
            <a:endCxn id="6" idx="1"/>
          </p:cNvCxnSpPr>
          <p:nvPr/>
        </p:nvCxnSpPr>
        <p:spPr>
          <a:xfrm>
            <a:off x="1870854" y="2243874"/>
            <a:ext cx="302428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" name="Connecteur droit 9"/>
          <p:cNvCxnSpPr>
            <a:stCxn id="6" idx="3"/>
            <a:endCxn id="7" idx="1"/>
          </p:cNvCxnSpPr>
          <p:nvPr/>
        </p:nvCxnSpPr>
        <p:spPr>
          <a:xfrm>
            <a:off x="3496282" y="2243874"/>
            <a:ext cx="302428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" name="Connecteur droit 10"/>
          <p:cNvCxnSpPr>
            <a:stCxn id="7" idx="3"/>
          </p:cNvCxnSpPr>
          <p:nvPr/>
        </p:nvCxnSpPr>
        <p:spPr>
          <a:xfrm>
            <a:off x="5121711" y="2243874"/>
            <a:ext cx="302428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2" name="Connecteur droit 11"/>
          <p:cNvCxnSpPr/>
          <p:nvPr/>
        </p:nvCxnSpPr>
        <p:spPr>
          <a:xfrm>
            <a:off x="235325" y="2243874"/>
            <a:ext cx="312529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3" name="Connecteur droit 12"/>
          <p:cNvCxnSpPr/>
          <p:nvPr/>
        </p:nvCxnSpPr>
        <p:spPr>
          <a:xfrm flipV="1">
            <a:off x="1987749" y="1756140"/>
            <a:ext cx="0" cy="33912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8" y="2600010"/>
            <a:ext cx="773181" cy="6804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l="16299" t="16979" r="13216" b="20755"/>
          <a:stretch/>
        </p:blipFill>
        <p:spPr>
          <a:xfrm>
            <a:off x="2374339" y="2656710"/>
            <a:ext cx="641851" cy="567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/>
          <a:srcRect l="5766" t="18694" r="5797" b="16462"/>
          <a:stretch/>
        </p:blipFill>
        <p:spPr>
          <a:xfrm>
            <a:off x="3082154" y="2626651"/>
            <a:ext cx="266261" cy="1952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19486981">
            <a:off x="2691496" y="2903518"/>
            <a:ext cx="84242" cy="748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23"/>
          </a:p>
        </p:txBody>
      </p:sp>
      <p:sp>
        <p:nvSpPr>
          <p:cNvPr id="19" name="Rectangle 18"/>
          <p:cNvSpPr/>
          <p:nvPr/>
        </p:nvSpPr>
        <p:spPr>
          <a:xfrm>
            <a:off x="3049172" y="2594158"/>
            <a:ext cx="318749" cy="2602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23"/>
          </a:p>
        </p:txBody>
      </p:sp>
      <p:cxnSp>
        <p:nvCxnSpPr>
          <p:cNvPr id="22" name="Connecteur droit 21"/>
          <p:cNvCxnSpPr>
            <a:stCxn id="18" idx="0"/>
          </p:cNvCxnSpPr>
          <p:nvPr/>
        </p:nvCxnSpPr>
        <p:spPr>
          <a:xfrm flipV="1">
            <a:off x="2712039" y="2594158"/>
            <a:ext cx="350610" cy="316208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>
            <a:stCxn id="18" idx="2"/>
            <a:endCxn id="19" idx="2"/>
          </p:cNvCxnSpPr>
          <p:nvPr/>
        </p:nvCxnSpPr>
        <p:spPr>
          <a:xfrm flipV="1">
            <a:off x="2755196" y="2854372"/>
            <a:ext cx="453351" cy="117135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5"/>
          <a:srcRect l="22667" t="16667" r="24444" b="17334"/>
          <a:stretch/>
        </p:blipFill>
        <p:spPr>
          <a:xfrm>
            <a:off x="3452217" y="2684591"/>
            <a:ext cx="614520" cy="511239"/>
          </a:xfrm>
          <a:prstGeom prst="rect">
            <a:avLst/>
          </a:prstGeom>
        </p:spPr>
      </p:pic>
      <p:grpSp>
        <p:nvGrpSpPr>
          <p:cNvPr id="60" name="Groupe 59"/>
          <p:cNvGrpSpPr/>
          <p:nvPr/>
        </p:nvGrpSpPr>
        <p:grpSpPr>
          <a:xfrm>
            <a:off x="5169613" y="1402138"/>
            <a:ext cx="3403112" cy="1569369"/>
            <a:chOff x="5166157" y="1514700"/>
            <a:chExt cx="3403112" cy="1569369"/>
          </a:xfrm>
        </p:grpSpPr>
        <p:grpSp>
          <p:nvGrpSpPr>
            <p:cNvPr id="55" name="Groupe 54"/>
            <p:cNvGrpSpPr/>
            <p:nvPr/>
          </p:nvGrpSpPr>
          <p:grpSpPr>
            <a:xfrm>
              <a:off x="5166157" y="1514700"/>
              <a:ext cx="3403112" cy="1569369"/>
              <a:chOff x="4739399" y="4241884"/>
              <a:chExt cx="3403112" cy="1569369"/>
            </a:xfrm>
          </p:grpSpPr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9399" y="4241884"/>
                <a:ext cx="3403112" cy="1569369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5582653" y="4920283"/>
                <a:ext cx="1000093" cy="890970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ysDot"/>
              </a:ln>
              <a:effectLst/>
            </p:spPr>
            <p:txBody>
              <a:bodyPr rtlCol="0" anchor="t"/>
              <a:lstStyle/>
              <a:p>
                <a:pPr algn="ctr" defTabSz="960120"/>
                <a:endParaRPr lang="fr-FR" sz="105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582652" y="4313172"/>
                <a:ext cx="1374407" cy="4874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223"/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V="1">
                <a:off x="6728460" y="4800600"/>
                <a:ext cx="0" cy="362866"/>
              </a:xfrm>
              <a:prstGeom prst="line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51" name="Connecteur droit 50"/>
              <p:cNvCxnSpPr/>
              <p:nvPr/>
            </p:nvCxnSpPr>
            <p:spPr>
              <a:xfrm>
                <a:off x="6582746" y="5163466"/>
                <a:ext cx="145714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Rectangle 53"/>
              <p:cNvSpPr/>
              <p:nvPr/>
            </p:nvSpPr>
            <p:spPr>
              <a:xfrm>
                <a:off x="7067053" y="4879966"/>
                <a:ext cx="751067" cy="621674"/>
              </a:xfrm>
              <a:prstGeom prst="rect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ysDash"/>
              </a:ln>
              <a:effectLst/>
            </p:spPr>
            <p:txBody>
              <a:bodyPr rtlCol="0" anchor="t"/>
              <a:lstStyle/>
              <a:p>
                <a:pPr algn="ctr" defTabSz="960120">
                  <a:defRPr/>
                </a:pPr>
                <a:endParaRPr lang="fr-FR" sz="105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cxnSp>
          <p:nvCxnSpPr>
            <p:cNvPr id="57" name="Connecteur droit 56"/>
            <p:cNvCxnSpPr/>
            <p:nvPr/>
          </p:nvCxnSpPr>
          <p:spPr>
            <a:xfrm>
              <a:off x="6400800" y="1839898"/>
              <a:ext cx="466913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61" name="ZoneTexte 60"/>
          <p:cNvSpPr txBox="1"/>
          <p:nvPr/>
        </p:nvSpPr>
        <p:spPr>
          <a:xfrm>
            <a:off x="8746079" y="1402138"/>
            <a:ext cx="3569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 smtClean="0"/>
              <a:t>Pour moduler la vitesse d’un moteur à courant continu, on va ouvrir et fermer un interrupteur à haute fréquence. Ainsi, le moteur sera alimenté par une tension hachée.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 smtClean="0"/>
              <a:t>Si l’interrupteur et fermé, le moteur reçoit la totalité de la source d’alimentation.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 smtClean="0"/>
              <a:t>Si l’interrupteur est ouvert, le moteur reçoit 0V.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 smtClean="0"/>
              <a:t>Si il est ouvert 50% du temps et fermé 50% du temps, le moteur reçoit la moitié de la tension de la source. 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74319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101</Words>
  <Application>Microsoft Office PowerPoint</Application>
  <PresentationFormat>A3 (297 x 420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2022-07-04T10:48:30Z</dcterms:created>
  <dcterms:modified xsi:type="dcterms:W3CDTF">2022-07-04T11:32:15Z</dcterms:modified>
</cp:coreProperties>
</file>