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3" d="100"/>
          <a:sy n="33" d="100"/>
        </p:scale>
        <p:origin x="10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16262-352F-9A72-B79F-DCEF79DF3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9AF40C6-CA77-7923-5909-7BF159AF1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2926B4-CE9F-32C2-296F-2B9DDF15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17F0-995D-4A7A-85A9-C80634661258}" type="datetimeFigureOut">
              <a:rPr lang="fr-FR" smtClean="0"/>
              <a:t>22/09/2022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42A0F1-7AEB-491A-206A-2733EBF9D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1CFF9A-8E02-23C3-374C-5EEBC9968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1428D-4A0C-4B5C-9404-24935890B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095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C6E30B-2FD9-8C6B-B7B1-926F9122E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B6FF6C-0F24-BB75-3078-1F1B2DEE8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2C7F31-7D25-0EE3-14B1-C84045FB3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17F0-995D-4A7A-85A9-C80634661258}" type="datetimeFigureOut">
              <a:rPr lang="fr-FR" smtClean="0"/>
              <a:t>22/09/2022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8F887-B332-E695-7A35-34E9550B1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C324E1-3495-FDBC-3474-7A9A8F98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1428D-4A0C-4B5C-9404-24935890B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68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AAF483-A0BE-6D6B-FE4C-CAC389970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5C542B-973C-D01B-FCC4-C1FD06D9B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6EBAF0-5541-A43A-0F0C-1D5B5847F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17F0-995D-4A7A-85A9-C80634661258}" type="datetimeFigureOut">
              <a:rPr lang="fr-FR" smtClean="0"/>
              <a:t>22/09/2022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6798CB-EDFC-56BA-C7CF-3FF1A146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598FD1-3F48-3C69-B832-2B584819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1428D-4A0C-4B5C-9404-24935890B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65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B0CC44-6182-5B24-1DB7-57894215A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8263D7-48BF-CDDA-0453-FE253210F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D8C200-7C78-6F28-66B1-2B778297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17F0-995D-4A7A-85A9-C80634661258}" type="datetimeFigureOut">
              <a:rPr lang="fr-FR" smtClean="0"/>
              <a:t>22/09/2022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2B26AC-87F5-EB28-EE5F-6EEF58E1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B45719-A2DF-FC7E-A170-C43B0FAC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1428D-4A0C-4B5C-9404-24935890B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678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7E558C-1471-0342-EC26-DC9CE7069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067C8D-4717-03EB-1D13-F74E74F14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836606-56F9-7160-4B2B-044628431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17F0-995D-4A7A-85A9-C80634661258}" type="datetimeFigureOut">
              <a:rPr lang="fr-FR" smtClean="0"/>
              <a:t>22/09/2022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5F00DE-D62D-4B25-1F77-5BDD7640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4D10E9-5381-5F54-72E9-74EA55C2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1428D-4A0C-4B5C-9404-24935890B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04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2BEBBF-FF6C-2853-54E3-677E4D25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2BCE68-56FA-2565-BB2E-F6EFF0DF3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A3C815-335C-CBD1-6F2B-41B64FC3F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DF79EE-C78C-0E79-863A-A349CEAD2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17F0-995D-4A7A-85A9-C80634661258}" type="datetimeFigureOut">
              <a:rPr lang="fr-FR" smtClean="0"/>
              <a:t>22/09/2022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2D0CC5-D517-603B-F1AF-363192781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0F0B29-EFF5-3936-30C8-401A0315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1428D-4A0C-4B5C-9404-24935890B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102D4-4837-D9CC-08FB-40B2E938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08272A-CB46-B8C5-8934-E9870722D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C3B0954-C925-DE21-15BF-D99AFF4AE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DDAEC1-35F3-3A95-0786-2527EB3FA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D5417F3-7DC4-02A4-C30E-C1C4B1637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703C1F6-EDDB-3F42-433D-B5154BEB5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17F0-995D-4A7A-85A9-C80634661258}" type="datetimeFigureOut">
              <a:rPr lang="fr-FR" smtClean="0"/>
              <a:t>22/09/2022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6F6A95E-9F6E-C1F2-F954-46DBF3DCE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E29B25D-5ED5-39C3-06CA-E637451FA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1428D-4A0C-4B5C-9404-24935890B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12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D7C3E-B4E7-9FD4-FDD4-EF88BCB1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413D7C9-3B62-B15C-B612-712DB96F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17F0-995D-4A7A-85A9-C80634661258}" type="datetimeFigureOut">
              <a:rPr lang="fr-FR" smtClean="0"/>
              <a:t>22/09/2022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D88289-B22E-F829-E3CD-EB1841253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AE3F86-CAF8-1271-2BE2-DE5734A6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1428D-4A0C-4B5C-9404-24935890B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41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47CD1C0-233D-BD83-279B-EF4BF0ECC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17F0-995D-4A7A-85A9-C80634661258}" type="datetimeFigureOut">
              <a:rPr lang="fr-FR" smtClean="0"/>
              <a:t>22/09/2022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1894154-3ADA-58CF-2FCC-DBFAB30E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8465F5-B70F-9E69-4139-70D503C0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1428D-4A0C-4B5C-9404-24935890B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57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0D8CD4-C1CE-339B-86E1-A51E050E2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30748D-B2F1-E5BA-C3AE-09DA92304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5404BC-2426-169C-DA14-766B6F5F5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08B624-E5E2-5486-C2C1-1A1FD84A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17F0-995D-4A7A-85A9-C80634661258}" type="datetimeFigureOut">
              <a:rPr lang="fr-FR" smtClean="0"/>
              <a:t>22/09/2022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FD4B1C-2E10-8E34-614C-4B288E24C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842D06-523F-DDCE-223A-A9896CDFD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1428D-4A0C-4B5C-9404-24935890B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24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2A8FF7-79C7-259C-A47E-7A0F52072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576AC43-FF4A-26EB-2E7D-7235C86B5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FD0DC7-7678-D8F4-1432-544481D2B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FEED2B-F090-1EA5-48F3-F7B82BF94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17F0-995D-4A7A-85A9-C80634661258}" type="datetimeFigureOut">
              <a:rPr lang="fr-FR" smtClean="0"/>
              <a:t>22/09/2022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5CC389-8F20-C82C-CA83-9A8C798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9C853B-F032-5396-262D-953DB7316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1428D-4A0C-4B5C-9404-24935890B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09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5C496EA-05C8-845F-4912-2DE016BC0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112BEC-BF03-B26C-F991-1D90141D8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9CDBC7-6DBE-A49F-D3D8-DD2B5DF14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A17F0-995D-4A7A-85A9-C80634661258}" type="datetimeFigureOut">
              <a:rPr lang="fr-FR" smtClean="0"/>
              <a:t>22/09/2022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5D7D60-0410-B6BD-6655-796E3FD0F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D60590-F4EF-68D9-7596-ED401F373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1428D-4A0C-4B5C-9404-24935890B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36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A93326-E652-B136-E463-DE14BF063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32" y="1284514"/>
            <a:ext cx="10282536" cy="4288972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55F8FBE9-8E87-6CCD-28F8-6D8694F1E435}"/>
              </a:ext>
            </a:extLst>
          </p:cNvPr>
          <p:cNvCxnSpPr>
            <a:cxnSpLocks/>
          </p:cNvCxnSpPr>
          <p:nvPr/>
        </p:nvCxnSpPr>
        <p:spPr>
          <a:xfrm>
            <a:off x="6226629" y="2797629"/>
            <a:ext cx="1197428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6D56038-C06F-ED3D-F38D-4D802C576628}"/>
              </a:ext>
            </a:extLst>
          </p:cNvPr>
          <p:cNvCxnSpPr>
            <a:cxnSpLocks/>
          </p:cNvCxnSpPr>
          <p:nvPr/>
        </p:nvCxnSpPr>
        <p:spPr>
          <a:xfrm>
            <a:off x="6531429" y="3167743"/>
            <a:ext cx="1883229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CA203C9-C443-52EF-6CBE-EF27E277FF4D}"/>
              </a:ext>
            </a:extLst>
          </p:cNvPr>
          <p:cNvCxnSpPr>
            <a:cxnSpLocks/>
          </p:cNvCxnSpPr>
          <p:nvPr/>
        </p:nvCxnSpPr>
        <p:spPr>
          <a:xfrm flipH="1">
            <a:off x="8001000" y="2797629"/>
            <a:ext cx="413658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70F7EF5F-C78E-C1DA-DF41-24B7AD88FD05}"/>
              </a:ext>
            </a:extLst>
          </p:cNvPr>
          <p:cNvCxnSpPr>
            <a:cxnSpLocks/>
          </p:cNvCxnSpPr>
          <p:nvPr/>
        </p:nvCxnSpPr>
        <p:spPr>
          <a:xfrm flipH="1" flipV="1">
            <a:off x="8414658" y="2797629"/>
            <a:ext cx="43542" cy="64225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740C2DD-BDE1-83E5-F51B-4716E20DBEB6}"/>
              </a:ext>
            </a:extLst>
          </p:cNvPr>
          <p:cNvCxnSpPr>
            <a:cxnSpLocks/>
          </p:cNvCxnSpPr>
          <p:nvPr/>
        </p:nvCxnSpPr>
        <p:spPr>
          <a:xfrm>
            <a:off x="7059385" y="2068286"/>
            <a:ext cx="1883229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90B51C09-DAE5-F571-21EF-0F97A7069547}"/>
              </a:ext>
            </a:extLst>
          </p:cNvPr>
          <p:cNvCxnSpPr>
            <a:cxnSpLocks/>
          </p:cNvCxnSpPr>
          <p:nvPr/>
        </p:nvCxnSpPr>
        <p:spPr>
          <a:xfrm flipV="1">
            <a:off x="7059385" y="2068286"/>
            <a:ext cx="0" cy="729343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AAA49F74-C88B-EC68-A1DF-D53E13164408}"/>
              </a:ext>
            </a:extLst>
          </p:cNvPr>
          <p:cNvCxnSpPr>
            <a:cxnSpLocks/>
          </p:cNvCxnSpPr>
          <p:nvPr/>
        </p:nvCxnSpPr>
        <p:spPr>
          <a:xfrm flipH="1" flipV="1">
            <a:off x="8942614" y="2797628"/>
            <a:ext cx="419100" cy="1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FF0546DD-2F7D-08CE-E56A-54690E475867}"/>
              </a:ext>
            </a:extLst>
          </p:cNvPr>
          <p:cNvCxnSpPr>
            <a:cxnSpLocks/>
          </p:cNvCxnSpPr>
          <p:nvPr/>
        </p:nvCxnSpPr>
        <p:spPr>
          <a:xfrm flipV="1">
            <a:off x="8942614" y="2068285"/>
            <a:ext cx="0" cy="729343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1729863B-375E-2F32-140F-B18ED8512D52}"/>
              </a:ext>
            </a:extLst>
          </p:cNvPr>
          <p:cNvCxnSpPr>
            <a:cxnSpLocks/>
          </p:cNvCxnSpPr>
          <p:nvPr/>
        </p:nvCxnSpPr>
        <p:spPr>
          <a:xfrm>
            <a:off x="9111344" y="3548743"/>
            <a:ext cx="1115784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36E67C5-00BA-518C-51FC-D5B11BC7766B}"/>
              </a:ext>
            </a:extLst>
          </p:cNvPr>
          <p:cNvCxnSpPr>
            <a:cxnSpLocks/>
          </p:cNvCxnSpPr>
          <p:nvPr/>
        </p:nvCxnSpPr>
        <p:spPr>
          <a:xfrm flipV="1">
            <a:off x="10227128" y="2797628"/>
            <a:ext cx="0" cy="729343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0A661FF7-98F0-96D8-8A61-7138F6F44A94}"/>
              </a:ext>
            </a:extLst>
          </p:cNvPr>
          <p:cNvCxnSpPr>
            <a:cxnSpLocks/>
          </p:cNvCxnSpPr>
          <p:nvPr/>
        </p:nvCxnSpPr>
        <p:spPr>
          <a:xfrm>
            <a:off x="9111344" y="4506686"/>
            <a:ext cx="51162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 32">
            <a:extLst>
              <a:ext uri="{FF2B5EF4-FFF2-40B4-BE49-F238E27FC236}">
                <a16:creationId xmlns:a16="http://schemas.microsoft.com/office/drawing/2014/main" id="{BFE7AF5D-D94F-BE34-97F1-FBEE5B42C8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2" t="48731" r="42113" b="36548"/>
          <a:stretch/>
        </p:blipFill>
        <p:spPr>
          <a:xfrm rot="16200000">
            <a:off x="9609370" y="4190999"/>
            <a:ext cx="658576" cy="631374"/>
          </a:xfrm>
          <a:prstGeom prst="rect">
            <a:avLst/>
          </a:prstGeom>
        </p:spPr>
      </p:pic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B1673575-50B5-56E3-2D31-FF1B87000119}"/>
              </a:ext>
            </a:extLst>
          </p:cNvPr>
          <p:cNvCxnSpPr>
            <a:cxnSpLocks/>
          </p:cNvCxnSpPr>
          <p:nvPr/>
        </p:nvCxnSpPr>
        <p:spPr>
          <a:xfrm flipH="1">
            <a:off x="8458200" y="3548743"/>
            <a:ext cx="903514" cy="108857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805E1D6-9E4C-288C-F595-109E33ADDD2F}"/>
              </a:ext>
            </a:extLst>
          </p:cNvPr>
          <p:cNvCxnSpPr>
            <a:cxnSpLocks/>
          </p:cNvCxnSpPr>
          <p:nvPr/>
        </p:nvCxnSpPr>
        <p:spPr>
          <a:xfrm flipV="1">
            <a:off x="2835728" y="3668486"/>
            <a:ext cx="0" cy="144780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C9B64A33-DF48-BCF4-5309-5A632FDFE330}"/>
              </a:ext>
            </a:extLst>
          </p:cNvPr>
          <p:cNvCxnSpPr>
            <a:cxnSpLocks/>
          </p:cNvCxnSpPr>
          <p:nvPr/>
        </p:nvCxnSpPr>
        <p:spPr>
          <a:xfrm>
            <a:off x="2835728" y="5116286"/>
            <a:ext cx="6602186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181FEA6D-AF56-B451-F1EA-349F229E9A71}"/>
              </a:ext>
            </a:extLst>
          </p:cNvPr>
          <p:cNvCxnSpPr>
            <a:cxnSpLocks/>
          </p:cNvCxnSpPr>
          <p:nvPr/>
        </p:nvCxnSpPr>
        <p:spPr>
          <a:xfrm>
            <a:off x="8997043" y="4746172"/>
            <a:ext cx="45175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C551010F-5729-7587-06B2-1A0E7481F888}"/>
              </a:ext>
            </a:extLst>
          </p:cNvPr>
          <p:cNvCxnSpPr>
            <a:cxnSpLocks/>
          </p:cNvCxnSpPr>
          <p:nvPr/>
        </p:nvCxnSpPr>
        <p:spPr>
          <a:xfrm flipH="1">
            <a:off x="9437914" y="4746172"/>
            <a:ext cx="10886" cy="370114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6628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</cp:revision>
  <dcterms:created xsi:type="dcterms:W3CDTF">2022-09-22T09:03:50Z</dcterms:created>
  <dcterms:modified xsi:type="dcterms:W3CDTF">2022-09-22T09:09:04Z</dcterms:modified>
</cp:coreProperties>
</file>