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2" r:id="rId7"/>
    <p:sldId id="260" r:id="rId8"/>
    <p:sldId id="261" r:id="rId9"/>
    <p:sldId id="264" r:id="rId10"/>
    <p:sldId id="263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27/06/2017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http://www.maxonmotor.com/medias/sys_master/root/8800168050718/Produktbild-ESCON-50-5-409510-DETAIL.jpg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2" y="404664"/>
            <a:ext cx="8676456" cy="253090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5" y="3140968"/>
            <a:ext cx="9021470" cy="19200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3772" y="1268760"/>
            <a:ext cx="2610036" cy="72008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9119" y="3861048"/>
            <a:ext cx="2270633" cy="72008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417946" y="3861048"/>
            <a:ext cx="2270633" cy="72008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436683" y="1310078"/>
            <a:ext cx="1063309" cy="125482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572000" y="1052736"/>
            <a:ext cx="3528392" cy="136815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743528" y="3140968"/>
            <a:ext cx="3140840" cy="1584176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-30401" y="3568351"/>
            <a:ext cx="2102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Modèle causal commande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35903" y="949859"/>
            <a:ext cx="2102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Modèle causal commande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219965" y="791126"/>
            <a:ext cx="1523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Modèle acausal moteur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350795" y="3583731"/>
            <a:ext cx="182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Modèle causal moteur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391280" y="2838795"/>
            <a:ext cx="2566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Modèle causal partie mécanique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574309" y="735758"/>
            <a:ext cx="2653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Modèle acausal partie mécanique</a:t>
            </a:r>
          </a:p>
        </p:txBody>
      </p:sp>
      <p:pic>
        <p:nvPicPr>
          <p:cNvPr id="2050" name="Picture 2" descr="http://www.maxonmotor.com/medias/sys_master/root/8800168050718/Produktbild-ESCON-50-5-409510-DETAIL.jpg"/>
          <p:cNvPicPr>
            <a:picLocks noChangeAspect="1" noChangeArrowheads="1"/>
          </p:cNvPicPr>
          <p:nvPr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1" r="18713"/>
          <a:stretch>
            <a:fillRect/>
          </a:stretch>
        </p:blipFill>
        <p:spPr bwMode="auto">
          <a:xfrm>
            <a:off x="587457" y="4589520"/>
            <a:ext cx="997538" cy="77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9807" y="4664983"/>
            <a:ext cx="633413" cy="695326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0376" y="4610796"/>
            <a:ext cx="2708792" cy="1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5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81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9A3372F-3E00-4C26-8064-DAB24C5B7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182468"/>
            <a:ext cx="7161710" cy="23986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57B672-D4F5-49E3-A457-55F3AB304C24}"/>
              </a:ext>
            </a:extLst>
          </p:cNvPr>
          <p:cNvSpPr/>
          <p:nvPr/>
        </p:nvSpPr>
        <p:spPr>
          <a:xfrm>
            <a:off x="5436096" y="2564904"/>
            <a:ext cx="720079" cy="64807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2275EF-DD7F-481C-A5A0-28B3D81D99F2}"/>
              </a:ext>
            </a:extLst>
          </p:cNvPr>
          <p:cNvSpPr/>
          <p:nvPr/>
        </p:nvSpPr>
        <p:spPr>
          <a:xfrm>
            <a:off x="4716017" y="3717032"/>
            <a:ext cx="720079" cy="64807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052788-0681-44AC-AAF8-5EDE04A58C38}"/>
              </a:ext>
            </a:extLst>
          </p:cNvPr>
          <p:cNvSpPr/>
          <p:nvPr/>
        </p:nvSpPr>
        <p:spPr>
          <a:xfrm>
            <a:off x="4731043" y="2564904"/>
            <a:ext cx="633045" cy="64807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F86AC58-BE8B-4C37-9247-4E66CA97E1C1}"/>
              </a:ext>
            </a:extLst>
          </p:cNvPr>
          <p:cNvSpPr txBox="1"/>
          <p:nvPr/>
        </p:nvSpPr>
        <p:spPr>
          <a:xfrm>
            <a:off x="3563886" y="1688978"/>
            <a:ext cx="15121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dirty="0"/>
              <a:t>Frottement dans la liaison de l’arbre par rapport au bâti.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43713A4-C008-47EE-84A7-782BF5BC3DDF}"/>
              </a:ext>
            </a:extLst>
          </p:cNvPr>
          <p:cNvSpPr txBox="1"/>
          <p:nvPr/>
        </p:nvSpPr>
        <p:spPr>
          <a:xfrm>
            <a:off x="3087974" y="4223554"/>
            <a:ext cx="15121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dirty="0"/>
              <a:t>Mesure d’une variable de type « </a:t>
            </a:r>
            <a:r>
              <a:rPr lang="fr-FR" sz="1100" dirty="0" err="1"/>
              <a:t>accross</a:t>
            </a:r>
            <a:r>
              <a:rPr lang="fr-FR" sz="1100" dirty="0"/>
              <a:t> » (en  parallèle)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088A4FF-66F1-44C3-9CC9-F1B6051EBF23}"/>
              </a:ext>
            </a:extLst>
          </p:cNvPr>
          <p:cNvSpPr txBox="1"/>
          <p:nvPr/>
        </p:nvSpPr>
        <p:spPr>
          <a:xfrm>
            <a:off x="5467106" y="1800032"/>
            <a:ext cx="15121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dirty="0"/>
              <a:t>Mesure d’une variable de type « </a:t>
            </a:r>
            <a:r>
              <a:rPr lang="fr-FR" sz="1100" dirty="0" err="1"/>
              <a:t>through</a:t>
            </a:r>
            <a:r>
              <a:rPr lang="fr-FR" sz="1100" dirty="0"/>
              <a:t> » (en  série)</a:t>
            </a:r>
          </a:p>
        </p:txBody>
      </p:sp>
      <p:sp>
        <p:nvSpPr>
          <p:cNvPr id="2" name="Éclair 1">
            <a:extLst>
              <a:ext uri="{FF2B5EF4-FFF2-40B4-BE49-F238E27FC236}">
                <a16:creationId xmlns:a16="http://schemas.microsoft.com/office/drawing/2014/main" id="{25212AEC-7665-4343-A8F2-B15F63D6E1FC}"/>
              </a:ext>
            </a:extLst>
          </p:cNvPr>
          <p:cNvSpPr/>
          <p:nvPr/>
        </p:nvSpPr>
        <p:spPr>
          <a:xfrm>
            <a:off x="4465896" y="2285432"/>
            <a:ext cx="268487" cy="238419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Éclair 10">
            <a:extLst>
              <a:ext uri="{FF2B5EF4-FFF2-40B4-BE49-F238E27FC236}">
                <a16:creationId xmlns:a16="http://schemas.microsoft.com/office/drawing/2014/main" id="{166B83DF-758E-46CD-B5CC-8FA5910A3D6E}"/>
              </a:ext>
            </a:extLst>
          </p:cNvPr>
          <p:cNvSpPr/>
          <p:nvPr/>
        </p:nvSpPr>
        <p:spPr>
          <a:xfrm flipH="1">
            <a:off x="6156175" y="2237500"/>
            <a:ext cx="341672" cy="245050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Éclair 11">
            <a:extLst>
              <a:ext uri="{FF2B5EF4-FFF2-40B4-BE49-F238E27FC236}">
                <a16:creationId xmlns:a16="http://schemas.microsoft.com/office/drawing/2014/main" id="{0B89E536-59CC-4A24-A217-21D9741786E0}"/>
              </a:ext>
            </a:extLst>
          </p:cNvPr>
          <p:cNvSpPr/>
          <p:nvPr/>
        </p:nvSpPr>
        <p:spPr>
          <a:xfrm rot="10800000" flipH="1">
            <a:off x="4357169" y="3988845"/>
            <a:ext cx="341672" cy="245050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070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38312"/>
            <a:ext cx="5486400" cy="3381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32240" y="1844824"/>
            <a:ext cx="510487" cy="432049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729436" y="3356992"/>
            <a:ext cx="510487" cy="432049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715603" y="3599143"/>
            <a:ext cx="632261" cy="518841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715603" y="1921801"/>
            <a:ext cx="632261" cy="518841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6" name="Groupe 25"/>
          <p:cNvGrpSpPr/>
          <p:nvPr/>
        </p:nvGrpSpPr>
        <p:grpSpPr>
          <a:xfrm>
            <a:off x="7524328" y="3004210"/>
            <a:ext cx="1099600" cy="784830"/>
            <a:chOff x="7524328" y="2522798"/>
            <a:chExt cx="1099600" cy="784830"/>
          </a:xfrm>
        </p:grpSpPr>
        <p:sp>
          <p:nvSpPr>
            <p:cNvPr id="8" name="ZoneTexte 7"/>
            <p:cNvSpPr txBox="1"/>
            <p:nvPr/>
          </p:nvSpPr>
          <p:spPr>
            <a:xfrm>
              <a:off x="7740353" y="2522798"/>
              <a:ext cx="5517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Masse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524328" y="2567231"/>
              <a:ext cx="216025" cy="141689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7740353" y="2784408"/>
              <a:ext cx="6110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Ressort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524328" y="2828841"/>
              <a:ext cx="216025" cy="141689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7740353" y="3046018"/>
              <a:ext cx="8835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Amortisseur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524328" y="3090451"/>
              <a:ext cx="216025" cy="14168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6444208" y="2522797"/>
            <a:ext cx="285228" cy="56765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444208" y="4015184"/>
            <a:ext cx="285228" cy="56765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6092466" y="4015184"/>
            <a:ext cx="285228" cy="56765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089018" y="2522797"/>
            <a:ext cx="285228" cy="56765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2216074" y="2440642"/>
            <a:ext cx="440217" cy="38819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2273915" y="4194638"/>
            <a:ext cx="440217" cy="38819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740434" y="4592225"/>
            <a:ext cx="440217" cy="38819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714132" y="2896350"/>
            <a:ext cx="440217" cy="38819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1828800" y="5157192"/>
            <a:ext cx="3391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Modèle causal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5724128" y="5152629"/>
            <a:ext cx="159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Modèle acausal</a:t>
            </a:r>
          </a:p>
        </p:txBody>
      </p:sp>
    </p:spTree>
    <p:extLst>
      <p:ext uri="{BB962C8B-B14F-4D97-AF65-F5344CB8AC3E}">
        <p14:creationId xmlns:p14="http://schemas.microsoft.com/office/powerpoint/2010/main" val="327508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500187"/>
            <a:ext cx="8401050" cy="385762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591875" y="26593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852333" y="2564904"/>
            <a:ext cx="1080120" cy="700715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835696" y="2465227"/>
            <a:ext cx="920293" cy="74774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3533353" y="2512261"/>
            <a:ext cx="1094844" cy="91673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323528" y="4263445"/>
            <a:ext cx="135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Source de tension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1614852" y="3276271"/>
            <a:ext cx="1358512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Génération du signal « PWM » ou « MLI »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3275856" y="3472962"/>
            <a:ext cx="1512168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Pont en H</a:t>
            </a:r>
          </a:p>
          <a:p>
            <a:pPr algn="ctr"/>
            <a:r>
              <a:rPr lang="fr-FR" sz="1100" b="1" dirty="0"/>
              <a:t>Interface de puissance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5587474" y="3301200"/>
            <a:ext cx="172083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Moteur à courant continu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528" y="2564904"/>
            <a:ext cx="1358512" cy="1706120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64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/>
          <p:cNvCxnSpPr>
            <a:cxnSpLocks/>
          </p:cNvCxnSpPr>
          <p:nvPr/>
        </p:nvCxnSpPr>
        <p:spPr>
          <a:xfrm>
            <a:off x="2872373" y="3956683"/>
            <a:ext cx="5804083" cy="840469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564904"/>
            <a:ext cx="2692861" cy="13807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7584" y="2564904"/>
            <a:ext cx="2044789" cy="138077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45" y="2420888"/>
            <a:ext cx="5090609" cy="23042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19872" y="2348880"/>
            <a:ext cx="5256584" cy="244827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827584" y="2348880"/>
            <a:ext cx="2592288" cy="216024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>
            <a:cxnSpLocks/>
          </p:cNvCxnSpPr>
          <p:nvPr/>
        </p:nvCxnSpPr>
        <p:spPr>
          <a:xfrm>
            <a:off x="827584" y="3945682"/>
            <a:ext cx="2592288" cy="876473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/>
          <p:cNvCxnSpPr>
            <a:cxnSpLocks/>
          </p:cNvCxnSpPr>
          <p:nvPr/>
        </p:nvCxnSpPr>
        <p:spPr>
          <a:xfrm flipV="1">
            <a:off x="2872373" y="2348880"/>
            <a:ext cx="5804083" cy="216024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ZoneTexte 18"/>
          <p:cNvSpPr txBox="1"/>
          <p:nvPr/>
        </p:nvSpPr>
        <p:spPr>
          <a:xfrm>
            <a:off x="7196989" y="4027110"/>
            <a:ext cx="100811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Modèle de liaison pivot</a:t>
            </a:r>
          </a:p>
        </p:txBody>
      </p:sp>
      <p:cxnSp>
        <p:nvCxnSpPr>
          <p:cNvPr id="20" name="Connecteur droit 19"/>
          <p:cNvCxnSpPr>
            <a:cxnSpLocks/>
            <a:stCxn id="19" idx="0"/>
            <a:endCxn id="23" idx="3"/>
          </p:cNvCxnSpPr>
          <p:nvPr/>
        </p:nvCxnSpPr>
        <p:spPr>
          <a:xfrm flipH="1" flipV="1">
            <a:off x="4211960" y="3239925"/>
            <a:ext cx="3489085" cy="787185"/>
          </a:xfrm>
          <a:prstGeom prst="line">
            <a:avLst/>
          </a:prstGeom>
          <a:noFill/>
          <a:ln w="19050">
            <a:solidFill>
              <a:srgbClr val="00B050"/>
            </a:solidFill>
            <a:prstDash val="solid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ectangle 22"/>
          <p:cNvSpPr/>
          <p:nvPr/>
        </p:nvSpPr>
        <p:spPr>
          <a:xfrm>
            <a:off x="3780001" y="3050850"/>
            <a:ext cx="431959" cy="37815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4796733" y="2583018"/>
            <a:ext cx="431959" cy="37815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5940152" y="2652338"/>
            <a:ext cx="431959" cy="37815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7083571" y="2688068"/>
            <a:ext cx="431959" cy="37815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>
            <a:cxnSpLocks/>
            <a:stCxn id="19" idx="0"/>
            <a:endCxn id="25" idx="2"/>
          </p:cNvCxnSpPr>
          <p:nvPr/>
        </p:nvCxnSpPr>
        <p:spPr>
          <a:xfrm flipH="1" flipV="1">
            <a:off x="5012713" y="2961168"/>
            <a:ext cx="2688332" cy="1065942"/>
          </a:xfrm>
          <a:prstGeom prst="line">
            <a:avLst/>
          </a:prstGeom>
          <a:noFill/>
          <a:ln w="19050">
            <a:solidFill>
              <a:srgbClr val="00B050"/>
            </a:solidFill>
            <a:prstDash val="solid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/>
          <p:cNvCxnSpPr>
            <a:cxnSpLocks/>
            <a:stCxn id="19" idx="0"/>
            <a:endCxn id="26" idx="2"/>
          </p:cNvCxnSpPr>
          <p:nvPr/>
        </p:nvCxnSpPr>
        <p:spPr>
          <a:xfrm flipH="1" flipV="1">
            <a:off x="6156132" y="3030488"/>
            <a:ext cx="1544913" cy="996622"/>
          </a:xfrm>
          <a:prstGeom prst="line">
            <a:avLst/>
          </a:prstGeom>
          <a:noFill/>
          <a:ln w="19050">
            <a:solidFill>
              <a:srgbClr val="00B050"/>
            </a:solidFill>
            <a:prstDash val="solid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/>
          <p:cNvCxnSpPr>
            <a:cxnSpLocks/>
            <a:stCxn id="19" idx="0"/>
            <a:endCxn id="27" idx="2"/>
          </p:cNvCxnSpPr>
          <p:nvPr/>
        </p:nvCxnSpPr>
        <p:spPr>
          <a:xfrm flipH="1" flipV="1">
            <a:off x="7299551" y="3066218"/>
            <a:ext cx="401494" cy="960892"/>
          </a:xfrm>
          <a:prstGeom prst="line">
            <a:avLst/>
          </a:prstGeom>
          <a:noFill/>
          <a:ln w="19050">
            <a:solidFill>
              <a:srgbClr val="00B050"/>
            </a:solidFill>
            <a:prstDash val="solid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0507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4553" t="24565" r="1057" b="6195"/>
          <a:stretch/>
        </p:blipFill>
        <p:spPr>
          <a:xfrm>
            <a:off x="179512" y="2072848"/>
            <a:ext cx="6480720" cy="294032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790" y="836712"/>
            <a:ext cx="2880000" cy="203657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790" y="2924943"/>
            <a:ext cx="2880000" cy="203657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197606" y="83671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Courant (A)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084862" y="4031027"/>
            <a:ext cx="176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Fréquence de rotation (rad s</a:t>
            </a:r>
            <a:r>
              <a:rPr lang="fr-FR" b="1" baseline="30000" dirty="0"/>
              <a:t>-1</a:t>
            </a:r>
            <a:r>
              <a:rPr lang="fr-F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370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24026"/>
            <a:ext cx="6480000" cy="289256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648801"/>
            <a:ext cx="2880000" cy="203657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67" y="2632698"/>
            <a:ext cx="2880000" cy="20365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63668" y="726906"/>
            <a:ext cx="956603" cy="126193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084168" y="3051526"/>
            <a:ext cx="936103" cy="126193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bas 8"/>
          <p:cNvSpPr/>
          <p:nvPr/>
        </p:nvSpPr>
        <p:spPr>
          <a:xfrm>
            <a:off x="6372200" y="2148999"/>
            <a:ext cx="359320" cy="64385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040771" y="1123969"/>
            <a:ext cx="1923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Saturation en courant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7053436" y="2245468"/>
            <a:ext cx="1882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Influence sur la vitesse du moteur (accélération moins forte)</a:t>
            </a:r>
          </a:p>
        </p:txBody>
      </p:sp>
    </p:spTree>
    <p:extLst>
      <p:ext uri="{BB962C8B-B14F-4D97-AF65-F5344CB8AC3E}">
        <p14:creationId xmlns:p14="http://schemas.microsoft.com/office/powerpoint/2010/main" val="46381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1"/>
            <a:ext cx="4320000" cy="210572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3429000"/>
            <a:ext cx="4320000" cy="2105727"/>
          </a:xfrm>
          <a:prstGeom prst="rect">
            <a:avLst/>
          </a:prstGeom>
        </p:spPr>
      </p:pic>
      <p:cxnSp>
        <p:nvCxnSpPr>
          <p:cNvPr id="7" name="Connecteur droit 6"/>
          <p:cNvCxnSpPr>
            <a:cxnSpLocks/>
          </p:cNvCxnSpPr>
          <p:nvPr/>
        </p:nvCxnSpPr>
        <p:spPr>
          <a:xfrm>
            <a:off x="5652120" y="4005064"/>
            <a:ext cx="0" cy="21602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cxnSpLocks/>
          </p:cNvCxnSpPr>
          <p:nvPr/>
        </p:nvCxnSpPr>
        <p:spPr>
          <a:xfrm>
            <a:off x="6876256" y="4005064"/>
            <a:ext cx="0" cy="7920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cxnSpLocks/>
          </p:cNvCxnSpPr>
          <p:nvPr/>
        </p:nvCxnSpPr>
        <p:spPr>
          <a:xfrm>
            <a:off x="4644008" y="4149080"/>
            <a:ext cx="0" cy="504056"/>
          </a:xfrm>
          <a:prstGeom prst="line">
            <a:avLst/>
          </a:prstGeom>
          <a:ln>
            <a:solidFill>
              <a:srgbClr val="7030A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cxnSpLocks/>
          </p:cNvCxnSpPr>
          <p:nvPr/>
        </p:nvCxnSpPr>
        <p:spPr>
          <a:xfrm flipH="1">
            <a:off x="4427985" y="4149080"/>
            <a:ext cx="122413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cxnSpLocks/>
          </p:cNvCxnSpPr>
          <p:nvPr/>
        </p:nvCxnSpPr>
        <p:spPr>
          <a:xfrm flipH="1">
            <a:off x="4427985" y="4653136"/>
            <a:ext cx="2448271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cxnSpLocks/>
          </p:cNvCxnSpPr>
          <p:nvPr/>
        </p:nvCxnSpPr>
        <p:spPr>
          <a:xfrm>
            <a:off x="5652120" y="4068489"/>
            <a:ext cx="1224136" cy="0"/>
          </a:xfrm>
          <a:prstGeom prst="line">
            <a:avLst/>
          </a:prstGeom>
          <a:ln>
            <a:solidFill>
              <a:srgbClr val="7030A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4512755" y="4683169"/>
            <a:ext cx="2196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FF0000"/>
                </a:solidFill>
              </a:rPr>
              <a:t>Linéarisation entre -35° et -60°.</a:t>
            </a:r>
          </a:p>
        </p:txBody>
      </p:sp>
    </p:spTree>
    <p:extLst>
      <p:ext uri="{BB962C8B-B14F-4D97-AF65-F5344CB8AC3E}">
        <p14:creationId xmlns:p14="http://schemas.microsoft.com/office/powerpoint/2010/main" val="48563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36556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105</Words>
  <Application>Microsoft Office PowerPoint</Application>
  <PresentationFormat>Affichage à l'écran (4:3)</PresentationFormat>
  <Paragraphs>25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21</cp:revision>
  <dcterms:created xsi:type="dcterms:W3CDTF">2017-06-06T14:10:39Z</dcterms:created>
  <dcterms:modified xsi:type="dcterms:W3CDTF">2017-06-27T09:36:53Z</dcterms:modified>
</cp:coreProperties>
</file>