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4" r:id="rId5"/>
    <p:sldId id="256" r:id="rId6"/>
    <p:sldId id="265" r:id="rId7"/>
    <p:sldId id="261" r:id="rId8"/>
    <p:sldId id="262" r:id="rId9"/>
    <p:sldId id="259" r:id="rId10"/>
    <p:sldId id="258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90" d="100"/>
          <a:sy n="90" d="100"/>
        </p:scale>
        <p:origin x="-82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51216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5829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6" idx="3"/>
            <a:endCxn id="17" idx="1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15212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2460" y="2713741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452460" y="407464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endCxn id="17" idx="1"/>
          </p:cNvCxnSpPr>
          <p:nvPr/>
        </p:nvCxnSpPr>
        <p:spPr>
          <a:xfrm>
            <a:off x="2439332" y="3442453"/>
            <a:ext cx="1124556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128" y="1698385"/>
            <a:ext cx="6499239" cy="35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710785"/>
            <a:ext cx="1512168" cy="731668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01679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 smtClean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95833" r="-269880" b="-2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48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123684" r="-269880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123684" r="-215493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1307" t="-123684" b="-6973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377778" r="-26988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377778" r="-21549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6" idx="3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</m:sSub>
                      <m:d>
                        <m:dPr>
                          <m:ctrlP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fr-FR" sz="11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num>
                            <m:den>
                              <m: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439332" y="4344013"/>
            <a:ext cx="12685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par anticipation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 smtClean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b="0" baseline="0" dirty="0" smtClean="0">
                            <a:sym typeface="Wingding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baseline="0" smtClean="0">
                                    <a:latin typeface="Cambria Math"/>
                                    <a:sym typeface="Wingding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93750" r="-269880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206667" r="-269880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206667" r="-215493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131429" r="-26988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131429" r="-215493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01307" t="-131429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37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260648"/>
            <a:ext cx="889635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2843808" y="1772816"/>
            <a:ext cx="188059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843808" y="1772816"/>
            <a:ext cx="0" cy="136815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475656" y="3140968"/>
            <a:ext cx="136815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75656" y="3140968"/>
            <a:ext cx="0" cy="68407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724400" y="1772816"/>
            <a:ext cx="0" cy="205222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5656" y="3825044"/>
            <a:ext cx="324874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339752" y="3825044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Asservissement en position du genou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9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633</Words>
  <Application>Microsoft Office PowerPoint</Application>
  <PresentationFormat>Affichage à l'écran 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2018-03-22T21:06:39Z</dcterms:created>
  <dcterms:modified xsi:type="dcterms:W3CDTF">2018-06-20T16:12:22Z</dcterms:modified>
</cp:coreProperties>
</file>