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63" r:id="rId5"/>
    <p:sldId id="257" r:id="rId6"/>
    <p:sldId id="261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7.wmf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670D445-3FC1-4C1A-B2AE-1355386C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642449"/>
            <a:ext cx="6320015" cy="405147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8FF8A1-6FBC-4E6E-90B6-162F12FA1A32}"/>
              </a:ext>
            </a:extLst>
          </p:cNvPr>
          <p:cNvCxnSpPr/>
          <p:nvPr/>
        </p:nvCxnSpPr>
        <p:spPr>
          <a:xfrm flipV="1">
            <a:off x="2184400" y="4023360"/>
            <a:ext cx="0" cy="34544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27A86CA-8224-4312-A0B1-DC434376481A}"/>
              </a:ext>
            </a:extLst>
          </p:cNvPr>
          <p:cNvCxnSpPr>
            <a:cxnSpLocks/>
          </p:cNvCxnSpPr>
          <p:nvPr/>
        </p:nvCxnSpPr>
        <p:spPr>
          <a:xfrm flipV="1">
            <a:off x="6014720" y="1737360"/>
            <a:ext cx="0" cy="497840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F453C60-15B9-4C3A-96F7-3BBE0965A36C}"/>
              </a:ext>
            </a:extLst>
          </p:cNvPr>
          <p:cNvCxnSpPr>
            <a:cxnSpLocks/>
          </p:cNvCxnSpPr>
          <p:nvPr/>
        </p:nvCxnSpPr>
        <p:spPr>
          <a:xfrm>
            <a:off x="6014720" y="1087120"/>
            <a:ext cx="0" cy="497840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EAF4654-2C1C-4A87-8851-94A84E28BF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3640" y="1488440"/>
            <a:ext cx="0" cy="497840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7CA698C-1EE9-4FE0-BE6C-4619275C84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6560" y="1488440"/>
            <a:ext cx="0" cy="497840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D834AB1-E828-4485-B32F-1DECDD15F8BD}"/>
              </a:ext>
            </a:extLst>
          </p:cNvPr>
          <p:cNvCxnSpPr>
            <a:cxnSpLocks/>
          </p:cNvCxnSpPr>
          <p:nvPr/>
        </p:nvCxnSpPr>
        <p:spPr>
          <a:xfrm flipV="1">
            <a:off x="6014720" y="2235200"/>
            <a:ext cx="0" cy="21336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67D0CE7-C18A-49FC-9D70-4E2A8FD33CC1}"/>
              </a:ext>
            </a:extLst>
          </p:cNvPr>
          <p:cNvCxnSpPr>
            <a:cxnSpLocks/>
          </p:cNvCxnSpPr>
          <p:nvPr/>
        </p:nvCxnSpPr>
        <p:spPr>
          <a:xfrm flipH="1" flipV="1">
            <a:off x="5745479" y="1737360"/>
            <a:ext cx="1" cy="263144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8DB1D49-D5E6-427D-9E7C-A7945775913B}"/>
              </a:ext>
            </a:extLst>
          </p:cNvPr>
          <p:cNvCxnSpPr>
            <a:cxnSpLocks/>
          </p:cNvCxnSpPr>
          <p:nvPr/>
        </p:nvCxnSpPr>
        <p:spPr>
          <a:xfrm>
            <a:off x="1706880" y="1737360"/>
            <a:ext cx="361696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2C4AE4A-4185-4C1D-8A48-090903972250}"/>
              </a:ext>
            </a:extLst>
          </p:cNvPr>
          <p:cNvCxnSpPr>
            <a:cxnSpLocks/>
          </p:cNvCxnSpPr>
          <p:nvPr/>
        </p:nvCxnSpPr>
        <p:spPr>
          <a:xfrm>
            <a:off x="1706880" y="1584960"/>
            <a:ext cx="438071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C182278-270F-47F9-83F9-5BE64AC1F328}"/>
              </a:ext>
            </a:extLst>
          </p:cNvPr>
          <p:cNvCxnSpPr>
            <a:cxnSpLocks/>
          </p:cNvCxnSpPr>
          <p:nvPr/>
        </p:nvCxnSpPr>
        <p:spPr>
          <a:xfrm>
            <a:off x="1634008" y="4033520"/>
            <a:ext cx="69263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7C7053D-2C93-462F-AE93-51DE5C6E60E7}"/>
              </a:ext>
            </a:extLst>
          </p:cNvPr>
          <p:cNvSpPr txBox="1"/>
          <p:nvPr/>
        </p:nvSpPr>
        <p:spPr>
          <a:xfrm>
            <a:off x="3251200" y="397736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Retard de trainage 0,02 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099E48-E51F-485B-9AB5-6376A07C8169}"/>
              </a:ext>
            </a:extLst>
          </p:cNvPr>
          <p:cNvSpPr txBox="1"/>
          <p:nvPr/>
        </p:nvSpPr>
        <p:spPr>
          <a:xfrm>
            <a:off x="3378199" y="1093708"/>
            <a:ext cx="272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Erreur de trainage 0,004 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31BB158-E1A0-4E55-AD45-90AB17D6C929}"/>
              </a:ext>
            </a:extLst>
          </p:cNvPr>
          <p:cNvSpPr txBox="1"/>
          <p:nvPr/>
        </p:nvSpPr>
        <p:spPr>
          <a:xfrm>
            <a:off x="1617802" y="2997706"/>
            <a:ext cx="190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Erreur dynamique</a:t>
            </a:r>
          </a:p>
          <a:p>
            <a:r>
              <a:rPr lang="fr-FR" b="1" dirty="0"/>
              <a:t>0,005 m</a:t>
            </a:r>
          </a:p>
        </p:txBody>
      </p:sp>
    </p:spTree>
    <p:extLst>
      <p:ext uri="{BB962C8B-B14F-4D97-AF65-F5344CB8AC3E}">
        <p14:creationId xmlns:p14="http://schemas.microsoft.com/office/powerpoint/2010/main" val="95706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3384D1-5722-4695-9AEC-BB4A3304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3" y="788399"/>
            <a:ext cx="5266268" cy="387573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619AA2-6D19-47BF-9D59-8A4A88EA0B9A}"/>
              </a:ext>
            </a:extLst>
          </p:cNvPr>
          <p:cNvCxnSpPr/>
          <p:nvPr/>
        </p:nvCxnSpPr>
        <p:spPr>
          <a:xfrm>
            <a:off x="1972732" y="1439333"/>
            <a:ext cx="5164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/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blipFill>
                <a:blip r:embed="rId3"/>
                <a:stretch>
                  <a:fillRect l="-4865" r="-4324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CB92E6-DCA3-49B5-B4D5-9F218092D2ED}"/>
              </a:ext>
            </a:extLst>
          </p:cNvPr>
          <p:cNvCxnSpPr>
            <a:cxnSpLocks/>
          </p:cNvCxnSpPr>
          <p:nvPr/>
        </p:nvCxnSpPr>
        <p:spPr>
          <a:xfrm flipV="1">
            <a:off x="1972732" y="2540001"/>
            <a:ext cx="516466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/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0,63⋅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blipFill>
                <a:blip r:embed="rId4"/>
                <a:stretch>
                  <a:fillRect l="-2797" r="-2098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05D42DA-6ED6-484B-A709-B08839F8BBD3}"/>
              </a:ext>
            </a:extLst>
          </p:cNvPr>
          <p:cNvCxnSpPr>
            <a:cxnSpLocks/>
          </p:cNvCxnSpPr>
          <p:nvPr/>
        </p:nvCxnSpPr>
        <p:spPr>
          <a:xfrm flipV="1">
            <a:off x="2753360" y="2540001"/>
            <a:ext cx="0" cy="1920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/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2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ACBDB5-3917-4E83-8EBF-550333B98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1" y="80765"/>
            <a:ext cx="8458217" cy="669647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F87F323-3F29-4658-ADA5-CF46064F4DAF}"/>
              </a:ext>
            </a:extLst>
          </p:cNvPr>
          <p:cNvCxnSpPr>
            <a:cxnSpLocks/>
          </p:cNvCxnSpPr>
          <p:nvPr/>
        </p:nvCxnSpPr>
        <p:spPr>
          <a:xfrm flipH="1">
            <a:off x="2428240" y="804400"/>
            <a:ext cx="4378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EE818D-04CD-4684-97F6-6380B6495CB8}"/>
              </a:ext>
            </a:extLst>
          </p:cNvPr>
          <p:cNvCxnSpPr>
            <a:cxnSpLocks/>
          </p:cNvCxnSpPr>
          <p:nvPr/>
        </p:nvCxnSpPr>
        <p:spPr>
          <a:xfrm>
            <a:off x="6565900" y="804400"/>
            <a:ext cx="0" cy="314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C95205D-D9D7-4BB4-B682-6EAEB673C4F5}"/>
                  </a:ext>
                </a:extLst>
              </p:cNvPr>
              <p:cNvSpPr txBox="1"/>
              <p:nvPr/>
            </p:nvSpPr>
            <p:spPr>
              <a:xfrm>
                <a:off x="6807200" y="665900"/>
                <a:ext cx="645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C95205D-D9D7-4BB4-B682-6EAEB673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665900"/>
                <a:ext cx="645818" cy="276999"/>
              </a:xfrm>
              <a:prstGeom prst="rect">
                <a:avLst/>
              </a:prstGeom>
              <a:blipFill>
                <a:blip r:embed="rId3"/>
                <a:stretch>
                  <a:fillRect r="-754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AA15A1D-FEF5-49A8-898B-DA734542D6D7}"/>
                  </a:ext>
                </a:extLst>
              </p:cNvPr>
              <p:cNvSpPr txBox="1"/>
              <p:nvPr/>
            </p:nvSpPr>
            <p:spPr>
              <a:xfrm>
                <a:off x="6737350" y="3583067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AA15A1D-FEF5-49A8-898B-DA734542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50" y="3583067"/>
                <a:ext cx="495328" cy="276999"/>
              </a:xfrm>
              <a:prstGeom prst="rect">
                <a:avLst/>
              </a:prstGeom>
              <a:blipFill>
                <a:blip r:embed="rId4"/>
                <a:stretch>
                  <a:fillRect l="-9877" r="-1234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44EFCC-3439-4D4E-B3DB-C35263B5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1118341"/>
            <a:ext cx="9428480" cy="46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019533" y="5584868"/>
            <a:ext cx="331851" cy="364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727481"/>
            <a:chOff x="2848493" y="4856478"/>
            <a:chExt cx="685170" cy="727481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45048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3808" y="5043375"/>
            <a:ext cx="472751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4853808" y="5043375"/>
            <a:ext cx="0" cy="417824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1776953" y="6177495"/>
            <a:ext cx="3476729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/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/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04839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378848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463080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427140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/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blipFill>
                <a:blip r:embed="rId4"/>
                <a:stretch>
                  <a:fillRect l="-13636" r="-151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/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/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5714086" y="559170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714086" y="5037148"/>
            <a:ext cx="410198" cy="622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5809964" y="6171268"/>
            <a:ext cx="31432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6124284" y="5043375"/>
            <a:ext cx="0" cy="1127893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/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/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/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7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Picture</vt:lpstr>
      <vt:lpstr>MgxDesigner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2019-07-08T11:34:39Z</dcterms:created>
  <dcterms:modified xsi:type="dcterms:W3CDTF">2019-07-30T15:41:13Z</dcterms:modified>
</cp:coreProperties>
</file>