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44" y="3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A7F-9C42-4E77-B08A-C2F4145F0622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42E874A-D8BF-2052-10DD-2D8130108043}"/>
              </a:ext>
            </a:extLst>
          </p:cNvPr>
          <p:cNvGrpSpPr/>
          <p:nvPr/>
        </p:nvGrpSpPr>
        <p:grpSpPr>
          <a:xfrm>
            <a:off x="235325" y="1304925"/>
            <a:ext cx="12227411" cy="1975485"/>
            <a:chOff x="235325" y="1304925"/>
            <a:chExt cx="12227411" cy="1975485"/>
          </a:xfrm>
        </p:grpSpPr>
        <p:sp>
          <p:nvSpPr>
            <p:cNvPr id="4" name="Rectangle 3"/>
            <p:cNvSpPr/>
            <p:nvPr/>
          </p:nvSpPr>
          <p:spPr>
            <a:xfrm>
              <a:off x="352426" y="1304925"/>
              <a:ext cx="12110310" cy="197548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7853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ysDot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ALIMENTER</a:t>
              </a:r>
            </a:p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Générateur de tension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73282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DISTRIBUER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Hacheur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Ou Pont en H ou…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8710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CONVERTIR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Moteur à courant continu</a:t>
              </a: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1987749" y="2095269"/>
              <a:ext cx="18900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Connecteur droit 8"/>
            <p:cNvCxnSpPr>
              <a:stCxn id="5" idx="3"/>
              <a:endCxn id="6" idx="1"/>
            </p:cNvCxnSpPr>
            <p:nvPr/>
          </p:nvCxnSpPr>
          <p:spPr>
            <a:xfrm>
              <a:off x="1870854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Connecteur droit 9"/>
            <p:cNvCxnSpPr>
              <a:stCxn id="6" idx="3"/>
              <a:endCxn id="7" idx="1"/>
            </p:cNvCxnSpPr>
            <p:nvPr/>
          </p:nvCxnSpPr>
          <p:spPr>
            <a:xfrm>
              <a:off x="3496282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Connecteur droit 10"/>
            <p:cNvCxnSpPr>
              <a:stCxn id="7" idx="3"/>
            </p:cNvCxnSpPr>
            <p:nvPr/>
          </p:nvCxnSpPr>
          <p:spPr>
            <a:xfrm>
              <a:off x="5121711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Connecteur droit 11"/>
            <p:cNvCxnSpPr/>
            <p:nvPr/>
          </p:nvCxnSpPr>
          <p:spPr>
            <a:xfrm>
              <a:off x="235325" y="2243874"/>
              <a:ext cx="312529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Connecteur droit 12"/>
            <p:cNvCxnSpPr/>
            <p:nvPr/>
          </p:nvCxnSpPr>
          <p:spPr>
            <a:xfrm flipV="1">
              <a:off x="1987749" y="1756140"/>
              <a:ext cx="0" cy="33912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158" y="2600010"/>
              <a:ext cx="773181" cy="68040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3"/>
            <a:srcRect l="16299" t="16979" r="13216" b="20755"/>
            <a:stretch/>
          </p:blipFill>
          <p:spPr>
            <a:xfrm>
              <a:off x="2374339" y="2656710"/>
              <a:ext cx="641851" cy="56700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4"/>
            <a:srcRect l="5766" t="18694" r="5797" b="16462"/>
            <a:stretch/>
          </p:blipFill>
          <p:spPr>
            <a:xfrm>
              <a:off x="3082154" y="2626651"/>
              <a:ext cx="266261" cy="195227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rot="19486981">
              <a:off x="2691496" y="2903518"/>
              <a:ext cx="84242" cy="748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9172" y="2594158"/>
              <a:ext cx="318749" cy="2602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cxnSp>
          <p:nvCxnSpPr>
            <p:cNvPr id="22" name="Connecteur droit 21"/>
            <p:cNvCxnSpPr>
              <a:stCxn id="18" idx="0"/>
            </p:cNvCxnSpPr>
            <p:nvPr/>
          </p:nvCxnSpPr>
          <p:spPr>
            <a:xfrm flipV="1">
              <a:off x="2712039" y="2594158"/>
              <a:ext cx="350610" cy="316208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8" idx="2"/>
              <a:endCxn id="19" idx="2"/>
            </p:cNvCxnSpPr>
            <p:nvPr/>
          </p:nvCxnSpPr>
          <p:spPr>
            <a:xfrm flipV="1">
              <a:off x="2755196" y="2854372"/>
              <a:ext cx="453351" cy="117135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5"/>
            <a:srcRect l="22667" t="16667" r="24444" b="17334"/>
            <a:stretch/>
          </p:blipFill>
          <p:spPr>
            <a:xfrm>
              <a:off x="3452217" y="2684591"/>
              <a:ext cx="614520" cy="511239"/>
            </a:xfrm>
            <a:prstGeom prst="rect">
              <a:avLst/>
            </a:prstGeom>
          </p:spPr>
        </p:pic>
        <p:grpSp>
          <p:nvGrpSpPr>
            <p:cNvPr id="60" name="Groupe 59"/>
            <p:cNvGrpSpPr/>
            <p:nvPr/>
          </p:nvGrpSpPr>
          <p:grpSpPr>
            <a:xfrm>
              <a:off x="5169613" y="1402138"/>
              <a:ext cx="3403112" cy="1569369"/>
              <a:chOff x="5166157" y="1514700"/>
              <a:chExt cx="3403112" cy="1569369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5166157" y="1514700"/>
                <a:ext cx="3403112" cy="1569369"/>
                <a:chOff x="4739399" y="4241884"/>
                <a:chExt cx="3403112" cy="1569369"/>
              </a:xfrm>
            </p:grpSpPr>
            <p:pic>
              <p:nvPicPr>
                <p:cNvPr id="47" name="Image 4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9399" y="4241884"/>
                  <a:ext cx="3403112" cy="1569369"/>
                </a:xfrm>
                <a:prstGeom prst="rect">
                  <a:avLst/>
                </a:prstGeom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5582653" y="4920283"/>
                  <a:ext cx="1000093" cy="89097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50"/>
                  </a:solidFill>
                  <a:prstDash val="sysDot"/>
                </a:ln>
                <a:effectLst/>
              </p:spPr>
              <p:txBody>
                <a:bodyPr rtlCol="0" anchor="t"/>
                <a:lstStyle/>
                <a:p>
                  <a:pPr algn="ctr" defTabSz="960120"/>
                  <a:endParaRPr lang="fr-FR" sz="105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82652" y="4313172"/>
                  <a:ext cx="1374407" cy="48742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223"/>
                </a:p>
              </p:txBody>
            </p:sp>
            <p:cxnSp>
              <p:nvCxnSpPr>
                <p:cNvPr id="44" name="Connecteur droit 43"/>
                <p:cNvCxnSpPr/>
                <p:nvPr/>
              </p:nvCxnSpPr>
              <p:spPr>
                <a:xfrm flipV="1">
                  <a:off x="6728460" y="4800600"/>
                  <a:ext cx="0" cy="36286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51" name="Connecteur droit 50"/>
                <p:cNvCxnSpPr/>
                <p:nvPr/>
              </p:nvCxnSpPr>
              <p:spPr>
                <a:xfrm>
                  <a:off x="6582746" y="5163466"/>
                  <a:ext cx="145714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7067053" y="4879966"/>
                  <a:ext cx="751067" cy="6216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7030A0"/>
                  </a:solidFill>
                  <a:prstDash val="sysDash"/>
                </a:ln>
                <a:effectLst/>
              </p:spPr>
              <p:txBody>
                <a:bodyPr rtlCol="0" anchor="t"/>
                <a:lstStyle/>
                <a:p>
                  <a:pPr algn="ctr" defTabSz="960120">
                    <a:defRPr/>
                  </a:pPr>
                  <a:endParaRPr lang="fr-FR" sz="1050" b="1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cxnSp>
            <p:nvCxnSpPr>
              <p:cNvPr id="57" name="Connecteur droit 56"/>
              <p:cNvCxnSpPr/>
              <p:nvPr/>
            </p:nvCxnSpPr>
            <p:spPr>
              <a:xfrm>
                <a:off x="6400800" y="1839898"/>
                <a:ext cx="466913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61" name="ZoneTexte 60"/>
            <p:cNvSpPr txBox="1"/>
            <p:nvPr/>
          </p:nvSpPr>
          <p:spPr>
            <a:xfrm>
              <a:off x="8776913" y="1569392"/>
              <a:ext cx="35697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dirty="0"/>
                <a:t>Pour moduler la vitesse d’un moteur à courant continu, on va ouvrir et fermer un interrupteur à haute fréquence. Ainsi, le moteur sera alimenté par une tension hachée.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l’interrupteur et fermé, le moteur reçoit la totalité de la source d’alimentation.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l’interrupteur est ouvert, le moteur reçoit 0V.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il est ouvert 50% du temps et fermé 50% du temps, le moteur reçoit la moitié de la tension de la source. 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4C0B7EFB-FCED-FB44-C29E-759A82D2F2CC}"/>
              </a:ext>
            </a:extLst>
          </p:cNvPr>
          <p:cNvSpPr txBox="1"/>
          <p:nvPr/>
        </p:nvSpPr>
        <p:spPr>
          <a:xfrm>
            <a:off x="352422" y="921605"/>
            <a:ext cx="121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Hacheur « Interrupteur commandé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F4E99E-D38B-F92F-A548-E9134CDCC616}"/>
              </a:ext>
            </a:extLst>
          </p:cNvPr>
          <p:cNvSpPr txBox="1"/>
          <p:nvPr/>
        </p:nvSpPr>
        <p:spPr>
          <a:xfrm>
            <a:off x="457757" y="4163409"/>
            <a:ext cx="121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Hacheur « MOSFET»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059C890-6C0B-6AE1-67EE-C71DEA178803}"/>
              </a:ext>
            </a:extLst>
          </p:cNvPr>
          <p:cNvGrpSpPr/>
          <p:nvPr/>
        </p:nvGrpSpPr>
        <p:grpSpPr>
          <a:xfrm>
            <a:off x="725280" y="4800600"/>
            <a:ext cx="3973518" cy="1638839"/>
            <a:chOff x="1299407" y="5247640"/>
            <a:chExt cx="3973518" cy="1638839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D10C67B-7B67-6389-EFE1-EE6C6F25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9407" y="5247640"/>
              <a:ext cx="3973518" cy="163883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6D0A52-58B3-1BD7-43EE-4B8B465F6D11}"/>
                </a:ext>
              </a:extLst>
            </p:cNvPr>
            <p:cNvSpPr/>
            <p:nvPr/>
          </p:nvSpPr>
          <p:spPr>
            <a:xfrm>
              <a:off x="1903758" y="5247640"/>
              <a:ext cx="808282" cy="7392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7507C7-88C0-EB4F-A86E-FF2B20A7E697}"/>
                </a:ext>
              </a:extLst>
            </p:cNvPr>
            <p:cNvSpPr/>
            <p:nvPr/>
          </p:nvSpPr>
          <p:spPr>
            <a:xfrm>
              <a:off x="3423176" y="5900978"/>
              <a:ext cx="643561" cy="621674"/>
            </a:xfrm>
            <a:prstGeom prst="rect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endParaRPr lang="fr-FR" sz="105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59C8F-79CD-A111-FB57-ABAC2597FBEE}"/>
                </a:ext>
              </a:extLst>
            </p:cNvPr>
            <p:cNvSpPr/>
            <p:nvPr/>
          </p:nvSpPr>
          <p:spPr>
            <a:xfrm>
              <a:off x="1742173" y="6077167"/>
              <a:ext cx="407332" cy="246631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ysDot"/>
            </a:ln>
            <a:effectLst/>
          </p:spPr>
          <p:txBody>
            <a:bodyPr rtlCol="0" anchor="t"/>
            <a:lstStyle/>
            <a:p>
              <a:pPr algn="ctr" defTabSz="960120"/>
              <a:endParaRPr lang="fr-FR" sz="105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1952C87A-C88B-5806-399E-9C663AF9B7CB}"/>
              </a:ext>
            </a:extLst>
          </p:cNvPr>
          <p:cNvSpPr txBox="1"/>
          <p:nvPr/>
        </p:nvSpPr>
        <p:spPr>
          <a:xfrm>
            <a:off x="4915196" y="4557175"/>
            <a:ext cx="356974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Pour disposer d’un interrupteur permettant de s’ouvrir et de se fermer à haute fréquence on utilise un transistor. L’ouverture et la fermeture d’un transistor peut être commandé par un signal en créneau généré par une carte électronique (Arduino par exemple). Ce signal a deux caractéristiques principales 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La fréquence de hachage (en Hz)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Le rapport cyclique (en %).</a:t>
            </a:r>
          </a:p>
          <a:p>
            <a:pPr algn="just"/>
            <a:r>
              <a:rPr lang="fr-FR" sz="1100" dirty="0"/>
              <a:t>Le rapport cyclique et le pourcentage d’une période à l’état haut. On parle de MLI (modulation de largeur d’impulsion – PWM : Pulse </a:t>
            </a:r>
            <a:r>
              <a:rPr lang="fr-FR" sz="1100" dirty="0" err="1"/>
              <a:t>Width</a:t>
            </a:r>
            <a:r>
              <a:rPr lang="fr-FR" sz="1100" dirty="0"/>
              <a:t> </a:t>
            </a:r>
            <a:r>
              <a:rPr lang="fr-FR" sz="1100" dirty="0" err="1"/>
              <a:t>Moldulation</a:t>
            </a:r>
            <a:r>
              <a:rPr lang="fr-FR" sz="1100" dirty="0"/>
              <a:t> –).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85343CA-FE7A-5F1B-BB13-6EC5E93C80E0}"/>
              </a:ext>
            </a:extLst>
          </p:cNvPr>
          <p:cNvGrpSpPr/>
          <p:nvPr/>
        </p:nvGrpSpPr>
        <p:grpSpPr>
          <a:xfrm>
            <a:off x="1343594" y="2012166"/>
            <a:ext cx="5330256" cy="1521976"/>
            <a:chOff x="1343594" y="2012166"/>
            <a:chExt cx="5330256" cy="1521976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67114A0-5E10-F174-CDE6-B8FB7B6C2589}"/>
                </a:ext>
              </a:extLst>
            </p:cNvPr>
            <p:cNvCxnSpPr>
              <a:cxnSpLocks/>
            </p:cNvCxnSpPr>
            <p:nvPr/>
          </p:nvCxnSpPr>
          <p:spPr>
            <a:xfrm>
              <a:off x="5001461" y="2444750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20B3EC8-63B1-2C3D-779B-0ACF57101179}"/>
                </a:ext>
              </a:extLst>
            </p:cNvPr>
            <p:cNvCxnSpPr>
              <a:cxnSpLocks/>
            </p:cNvCxnSpPr>
            <p:nvPr/>
          </p:nvCxnSpPr>
          <p:spPr>
            <a:xfrm>
              <a:off x="5752498" y="2481446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29C460D8-C90E-E114-0054-9ACB0F84CB12}"/>
                </a:ext>
              </a:extLst>
            </p:cNvPr>
            <p:cNvCxnSpPr>
              <a:cxnSpLocks/>
            </p:cNvCxnSpPr>
            <p:nvPr/>
          </p:nvCxnSpPr>
          <p:spPr>
            <a:xfrm>
              <a:off x="6503535" y="2518142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194001C-F929-50A8-B43B-20009CFFEACF}"/>
                </a:ext>
              </a:extLst>
            </p:cNvPr>
            <p:cNvCxnSpPr>
              <a:cxnSpLocks/>
            </p:cNvCxnSpPr>
            <p:nvPr/>
          </p:nvCxnSpPr>
          <p:spPr>
            <a:xfrm>
              <a:off x="2104724" y="2444750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012C8D2-97CE-3ADA-D442-EFCD27C0238A}"/>
                </a:ext>
              </a:extLst>
            </p:cNvPr>
            <p:cNvCxnSpPr>
              <a:cxnSpLocks/>
            </p:cNvCxnSpPr>
            <p:nvPr/>
          </p:nvCxnSpPr>
          <p:spPr>
            <a:xfrm>
              <a:off x="2855761" y="2481446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83E9A09-CF3B-3C15-9CEF-D4CAC82108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6798" y="2518142"/>
              <a:ext cx="0" cy="10160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FA667282-1A16-A521-C001-A8A69044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163" y="2387065"/>
              <a:ext cx="0" cy="95290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DADF451-1170-FA03-9D54-A54FBB85C73A}"/>
                </a:ext>
              </a:extLst>
            </p:cNvPr>
            <p:cNvCxnSpPr>
              <a:cxnSpLocks/>
            </p:cNvCxnSpPr>
            <p:nvPr/>
          </p:nvCxnSpPr>
          <p:spPr>
            <a:xfrm>
              <a:off x="1357163" y="3339966"/>
              <a:ext cx="2414737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310A3633-593F-BAEB-8FFF-6E71C8DC2E66}"/>
                </a:ext>
              </a:extLst>
            </p:cNvPr>
            <p:cNvGrpSpPr/>
            <p:nvPr/>
          </p:nvGrpSpPr>
          <p:grpSpPr>
            <a:xfrm>
              <a:off x="1357163" y="2608446"/>
              <a:ext cx="749300" cy="731520"/>
              <a:chOff x="1357163" y="2608446"/>
              <a:chExt cx="749300" cy="73152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253EB9F3-3E5F-C4AC-5EB4-B579A08E043C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D89997F2-6B28-A99E-E84A-C90201AB3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5FF3977-DE51-5A05-7B5B-DBE012258D52}"/>
                  </a:ext>
                </a:extLst>
              </p:cNvPr>
              <p:cNvCxnSpPr/>
              <p:nvPr/>
            </p:nvCxnSpPr>
            <p:spPr>
              <a:xfrm flipV="1">
                <a:off x="1731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401EA001-0F0A-7490-63AA-F00CD0C2A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13" y="3324458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1B770C6E-6CF5-B79B-1CD0-28BD147302FD}"/>
                </a:ext>
              </a:extLst>
            </p:cNvPr>
            <p:cNvGrpSpPr/>
            <p:nvPr/>
          </p:nvGrpSpPr>
          <p:grpSpPr>
            <a:xfrm>
              <a:off x="2104724" y="2608446"/>
              <a:ext cx="752776" cy="731520"/>
              <a:chOff x="1357163" y="2608446"/>
              <a:chExt cx="749300" cy="73152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AFF59671-F24B-C39B-13E6-C1F86FBAEC4E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F62EB060-24D3-8E66-261D-5F1AF1529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6624410-CE3B-8352-DE52-2DF5939709E9}"/>
                  </a:ext>
                </a:extLst>
              </p:cNvPr>
              <p:cNvCxnSpPr/>
              <p:nvPr/>
            </p:nvCxnSpPr>
            <p:spPr>
              <a:xfrm flipV="1">
                <a:off x="1731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15924FDE-E2EA-A8C9-7BA2-7135D635E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13" y="3324458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B984691-1EB3-5D29-48F1-FDC9ECB99292}"/>
                </a:ext>
              </a:extLst>
            </p:cNvPr>
            <p:cNvGrpSpPr/>
            <p:nvPr/>
          </p:nvGrpSpPr>
          <p:grpSpPr>
            <a:xfrm>
              <a:off x="2855761" y="2608446"/>
              <a:ext cx="752776" cy="731520"/>
              <a:chOff x="1357163" y="2608446"/>
              <a:chExt cx="749300" cy="73152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5A7CF93A-6686-9751-E358-CFDDD2703AF0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88DA85D0-551F-C035-375A-07241063C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12D45362-DF08-32B3-A474-8DCFFB600257}"/>
                  </a:ext>
                </a:extLst>
              </p:cNvPr>
              <p:cNvCxnSpPr/>
              <p:nvPr/>
            </p:nvCxnSpPr>
            <p:spPr>
              <a:xfrm flipV="1">
                <a:off x="1731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A4655295-09C2-D826-2352-E2B313BBDC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13" y="3324458"/>
                <a:ext cx="374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C44B756B-5003-A5ED-6963-9F0B773DF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9113" y="2387065"/>
              <a:ext cx="0" cy="95290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E5C51874-956F-EE3A-5AC2-F6E2196DE7C6}"/>
                </a:ext>
              </a:extLst>
            </p:cNvPr>
            <p:cNvCxnSpPr>
              <a:cxnSpLocks/>
            </p:cNvCxnSpPr>
            <p:nvPr/>
          </p:nvCxnSpPr>
          <p:spPr>
            <a:xfrm>
              <a:off x="4259113" y="3339966"/>
              <a:ext cx="2414737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479AF130-A6EE-0830-25F4-6B4A0FE506A0}"/>
                </a:ext>
              </a:extLst>
            </p:cNvPr>
            <p:cNvGrpSpPr/>
            <p:nvPr/>
          </p:nvGrpSpPr>
          <p:grpSpPr>
            <a:xfrm>
              <a:off x="4259113" y="2608446"/>
              <a:ext cx="749300" cy="731520"/>
              <a:chOff x="1357163" y="2608446"/>
              <a:chExt cx="749300" cy="73152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64E5A73F-63B8-E6EB-308D-DD134397F2E8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A1570315-377C-D63D-93C9-9D74D0217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247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175EED85-E9A7-4554-3107-3DC8AD3DA86D}"/>
                  </a:ext>
                </a:extLst>
              </p:cNvPr>
              <p:cNvCxnSpPr/>
              <p:nvPr/>
            </p:nvCxnSpPr>
            <p:spPr>
              <a:xfrm flipV="1">
                <a:off x="1604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30A0EBDC-FBB0-703D-D620-F5EC75C24F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4813" y="3324458"/>
                <a:ext cx="501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B3507B3C-E0DE-CF70-EE8C-FB804408C6BA}"/>
                </a:ext>
              </a:extLst>
            </p:cNvPr>
            <p:cNvGrpSpPr/>
            <p:nvPr/>
          </p:nvGrpSpPr>
          <p:grpSpPr>
            <a:xfrm>
              <a:off x="5006674" y="2608446"/>
              <a:ext cx="749300" cy="731520"/>
              <a:chOff x="1357163" y="2608446"/>
              <a:chExt cx="749300" cy="73152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A034026E-FADB-0E79-E55A-C88DD706A698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D75D34E-BAC6-524B-5183-FF1B0915A2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247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AA2ED2AC-7127-231F-C8A4-F8BB41CF7B24}"/>
                  </a:ext>
                </a:extLst>
              </p:cNvPr>
              <p:cNvCxnSpPr/>
              <p:nvPr/>
            </p:nvCxnSpPr>
            <p:spPr>
              <a:xfrm flipV="1">
                <a:off x="1604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459A4B0B-FDB9-7174-BDB6-114D23E43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4813" y="3324458"/>
                <a:ext cx="501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AB77239-24B7-05EC-FA63-EA789DC4B853}"/>
                </a:ext>
              </a:extLst>
            </p:cNvPr>
            <p:cNvGrpSpPr/>
            <p:nvPr/>
          </p:nvGrpSpPr>
          <p:grpSpPr>
            <a:xfrm>
              <a:off x="5754235" y="2608446"/>
              <a:ext cx="749300" cy="731520"/>
              <a:chOff x="1357163" y="2608446"/>
              <a:chExt cx="749300" cy="73152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654B514-E866-7257-B0AD-085BA826B5AE}"/>
                  </a:ext>
                </a:extLst>
              </p:cNvPr>
              <p:cNvCxnSpPr/>
              <p:nvPr/>
            </p:nvCxnSpPr>
            <p:spPr>
              <a:xfrm flipV="1">
                <a:off x="135716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5AAA7ECA-70EC-E561-ED9D-89D4206CD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163" y="2613392"/>
                <a:ext cx="247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9BD55167-4E9B-543D-303E-7E1C020F98DF}"/>
                  </a:ext>
                </a:extLst>
              </p:cNvPr>
              <p:cNvCxnSpPr/>
              <p:nvPr/>
            </p:nvCxnSpPr>
            <p:spPr>
              <a:xfrm flipV="1">
                <a:off x="1604813" y="2608446"/>
                <a:ext cx="0" cy="7315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87644CCA-133A-063B-9430-A3F401BF44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4813" y="3324458"/>
                <a:ext cx="5016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FA2CF84F-071D-710D-2E7C-E5E5478C5F75}"/>
                </a:ext>
              </a:extLst>
            </p:cNvPr>
            <p:cNvSpPr txBox="1"/>
            <p:nvPr/>
          </p:nvSpPr>
          <p:spPr>
            <a:xfrm>
              <a:off x="1343594" y="2012166"/>
              <a:ext cx="226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PWM – 50%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A4E59E63-89EC-A66A-5344-422E37FF9FC3}"/>
                </a:ext>
              </a:extLst>
            </p:cNvPr>
            <p:cNvSpPr txBox="1"/>
            <p:nvPr/>
          </p:nvSpPr>
          <p:spPr>
            <a:xfrm>
              <a:off x="4240846" y="2012166"/>
              <a:ext cx="2263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PWM – 35%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3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2BD89CC-272D-4789-D33F-168F11292E48}"/>
              </a:ext>
            </a:extLst>
          </p:cNvPr>
          <p:cNvCxnSpPr>
            <a:cxnSpLocks/>
          </p:cNvCxnSpPr>
          <p:nvPr/>
        </p:nvCxnSpPr>
        <p:spPr>
          <a:xfrm>
            <a:off x="5001461" y="2444750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D64F387-C335-EBC6-2A26-C5A1A18AC1BB}"/>
              </a:ext>
            </a:extLst>
          </p:cNvPr>
          <p:cNvCxnSpPr>
            <a:cxnSpLocks/>
          </p:cNvCxnSpPr>
          <p:nvPr/>
        </p:nvCxnSpPr>
        <p:spPr>
          <a:xfrm>
            <a:off x="5752498" y="2481446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64B7C0A-B78B-2173-0FCE-C0A83BCFD593}"/>
              </a:ext>
            </a:extLst>
          </p:cNvPr>
          <p:cNvCxnSpPr>
            <a:cxnSpLocks/>
          </p:cNvCxnSpPr>
          <p:nvPr/>
        </p:nvCxnSpPr>
        <p:spPr>
          <a:xfrm>
            <a:off x="6503535" y="2518142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53EE6B3-6E30-BC4D-4B2F-B77D63BA8628}"/>
              </a:ext>
            </a:extLst>
          </p:cNvPr>
          <p:cNvCxnSpPr>
            <a:cxnSpLocks/>
          </p:cNvCxnSpPr>
          <p:nvPr/>
        </p:nvCxnSpPr>
        <p:spPr>
          <a:xfrm>
            <a:off x="2104724" y="2444750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6477D23-B05C-7080-2DF4-B05734EC8424}"/>
              </a:ext>
            </a:extLst>
          </p:cNvPr>
          <p:cNvCxnSpPr>
            <a:cxnSpLocks/>
          </p:cNvCxnSpPr>
          <p:nvPr/>
        </p:nvCxnSpPr>
        <p:spPr>
          <a:xfrm>
            <a:off x="2855761" y="2481446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CE10CE8-5C65-A732-F143-1C95DACE8940}"/>
              </a:ext>
            </a:extLst>
          </p:cNvPr>
          <p:cNvCxnSpPr>
            <a:cxnSpLocks/>
          </p:cNvCxnSpPr>
          <p:nvPr/>
        </p:nvCxnSpPr>
        <p:spPr>
          <a:xfrm>
            <a:off x="3606798" y="2518142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9BB32C-CC07-83B2-F7D1-ED6DF21A52FB}"/>
              </a:ext>
            </a:extLst>
          </p:cNvPr>
          <p:cNvCxnSpPr>
            <a:cxnSpLocks/>
          </p:cNvCxnSpPr>
          <p:nvPr/>
        </p:nvCxnSpPr>
        <p:spPr>
          <a:xfrm flipV="1">
            <a:off x="1357163" y="2387065"/>
            <a:ext cx="0" cy="9529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2AC5E2-11D0-946E-1823-669ECC0282AC}"/>
              </a:ext>
            </a:extLst>
          </p:cNvPr>
          <p:cNvCxnSpPr>
            <a:cxnSpLocks/>
          </p:cNvCxnSpPr>
          <p:nvPr/>
        </p:nvCxnSpPr>
        <p:spPr>
          <a:xfrm>
            <a:off x="1357163" y="3339966"/>
            <a:ext cx="24147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C4EC860-A878-7882-302E-BC24B1D40617}"/>
              </a:ext>
            </a:extLst>
          </p:cNvPr>
          <p:cNvGrpSpPr/>
          <p:nvPr/>
        </p:nvGrpSpPr>
        <p:grpSpPr>
          <a:xfrm>
            <a:off x="1357163" y="2608446"/>
            <a:ext cx="749300" cy="731520"/>
            <a:chOff x="1357163" y="2608446"/>
            <a:chExt cx="749300" cy="73152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5F649A1-64EB-6460-BA5B-875F1C42513B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BF5E9BA-B1EE-B9D0-86CE-BF448618C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CE536BC7-0F39-5F39-53D1-1F38F9825210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8FDACE2-6BE1-A2F0-C051-99F6ED290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FE33C4-6178-6339-C25E-D21764F8961D}"/>
              </a:ext>
            </a:extLst>
          </p:cNvPr>
          <p:cNvGrpSpPr/>
          <p:nvPr/>
        </p:nvGrpSpPr>
        <p:grpSpPr>
          <a:xfrm>
            <a:off x="2104724" y="2608446"/>
            <a:ext cx="752776" cy="731520"/>
            <a:chOff x="1357163" y="2608446"/>
            <a:chExt cx="749300" cy="731520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0A20342-1191-E7DF-2016-90834110732C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635E99-BB34-B6E0-26E6-15B52537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9897190-26F4-B162-1C9D-0B58B6A209EC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DFA1587-E1F5-865A-09EF-97ED63420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C8D1CB4-3DEB-B2E1-CF43-878AB2741486}"/>
              </a:ext>
            </a:extLst>
          </p:cNvPr>
          <p:cNvGrpSpPr/>
          <p:nvPr/>
        </p:nvGrpSpPr>
        <p:grpSpPr>
          <a:xfrm>
            <a:off x="2855761" y="2608446"/>
            <a:ext cx="752776" cy="731520"/>
            <a:chOff x="1357163" y="2608446"/>
            <a:chExt cx="749300" cy="7315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5CD6FF1-8249-9568-A1CD-694043E16B09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B61486D-E7C3-A578-F620-EEFC1EFEA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5B70A28-067B-0B3C-AFDD-79F7A5385A42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95EE650-4195-C03A-8D97-122B97688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50F0E2-090C-B3DD-CBCE-BC3E566B22E1}"/>
              </a:ext>
            </a:extLst>
          </p:cNvPr>
          <p:cNvCxnSpPr>
            <a:cxnSpLocks/>
          </p:cNvCxnSpPr>
          <p:nvPr/>
        </p:nvCxnSpPr>
        <p:spPr>
          <a:xfrm flipV="1">
            <a:off x="4259113" y="2387065"/>
            <a:ext cx="0" cy="9529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A6168FA-4C50-9A5B-224B-40B48A35903C}"/>
              </a:ext>
            </a:extLst>
          </p:cNvPr>
          <p:cNvCxnSpPr>
            <a:cxnSpLocks/>
          </p:cNvCxnSpPr>
          <p:nvPr/>
        </p:nvCxnSpPr>
        <p:spPr>
          <a:xfrm>
            <a:off x="4259113" y="3339966"/>
            <a:ext cx="24147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26098F9-E175-388C-B2EF-E911187A8889}"/>
              </a:ext>
            </a:extLst>
          </p:cNvPr>
          <p:cNvGrpSpPr/>
          <p:nvPr/>
        </p:nvGrpSpPr>
        <p:grpSpPr>
          <a:xfrm>
            <a:off x="4259113" y="2608446"/>
            <a:ext cx="749300" cy="731520"/>
            <a:chOff x="1357163" y="2608446"/>
            <a:chExt cx="749300" cy="731520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22C9A9E-084A-BC52-8FFF-B5E53D4173CC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6D94F016-7BF5-CCB7-5262-EEDC813CA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71B934-2915-16CB-DA2F-DED7FB275757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2C4310A-0F18-8A0A-036F-EFA38C51B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39A6C851-182E-CA4A-582E-6C698C153228}"/>
              </a:ext>
            </a:extLst>
          </p:cNvPr>
          <p:cNvGrpSpPr/>
          <p:nvPr/>
        </p:nvGrpSpPr>
        <p:grpSpPr>
          <a:xfrm>
            <a:off x="5006674" y="2608446"/>
            <a:ext cx="749300" cy="731520"/>
            <a:chOff x="1357163" y="2608446"/>
            <a:chExt cx="749300" cy="73152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9B03B04-9966-452A-A4B5-45DF5EF5E21D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E920FFA1-7AFE-E208-7375-3AFDE74D6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E79B1F0B-8294-6353-8E7A-7D075CF1846A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2CF34F8-4A26-DC73-7250-6C4468FAD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A0C8799-E466-7CFA-85CE-DA6D09AAF1EB}"/>
              </a:ext>
            </a:extLst>
          </p:cNvPr>
          <p:cNvGrpSpPr/>
          <p:nvPr/>
        </p:nvGrpSpPr>
        <p:grpSpPr>
          <a:xfrm>
            <a:off x="5754235" y="2608446"/>
            <a:ext cx="749300" cy="731520"/>
            <a:chOff x="1357163" y="2608446"/>
            <a:chExt cx="749300" cy="731520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8BE379F7-75B3-F3DC-F0B3-9373C67AE2C4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8FE891-065E-2F12-2850-63791C20D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A8CD476-F79A-BF2F-CC3B-6EA621DB2AC4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4494EE7D-5D71-D33C-B8A7-4B46D64FE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ZoneTexte 111">
            <a:extLst>
              <a:ext uri="{FF2B5EF4-FFF2-40B4-BE49-F238E27FC236}">
                <a16:creationId xmlns:a16="http://schemas.microsoft.com/office/drawing/2014/main" id="{C9E56BF6-7718-B849-83FB-E787F209E4A3}"/>
              </a:ext>
            </a:extLst>
          </p:cNvPr>
          <p:cNvSpPr txBox="1"/>
          <p:nvPr/>
        </p:nvSpPr>
        <p:spPr>
          <a:xfrm>
            <a:off x="1343594" y="2012166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PWM – 50%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569883F-AB1B-90D7-018E-CC45D96F2A1F}"/>
              </a:ext>
            </a:extLst>
          </p:cNvPr>
          <p:cNvSpPr txBox="1"/>
          <p:nvPr/>
        </p:nvSpPr>
        <p:spPr>
          <a:xfrm>
            <a:off x="4240846" y="2012166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PWM – 35%</a:t>
            </a:r>
          </a:p>
        </p:txBody>
      </p:sp>
    </p:spTree>
    <p:extLst>
      <p:ext uri="{BB962C8B-B14F-4D97-AF65-F5344CB8AC3E}">
        <p14:creationId xmlns:p14="http://schemas.microsoft.com/office/powerpoint/2010/main" val="33708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99E916-3B09-1969-7114-FC6A1A62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570835"/>
            <a:ext cx="6915150" cy="3144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9DAD3A-A3EB-0135-1BA2-27AACB29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4443412"/>
            <a:ext cx="10763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1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Office PowerPoint</Application>
  <PresentationFormat>A3 (297 x 420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2022-07-04T10:48:30Z</dcterms:created>
  <dcterms:modified xsi:type="dcterms:W3CDTF">2022-09-10T06:49:25Z</dcterms:modified>
</cp:coreProperties>
</file>