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6" d="100"/>
          <a:sy n="56" d="100"/>
        </p:scale>
        <p:origin x="97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0B5276-E9A4-2393-C36D-F77A2BA4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1BD3C8-89D6-311E-2F91-BC139C540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C1E200-F160-418C-CD46-E4FD8668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B5A7-E262-4544-B31C-D6CA61E18D41}" type="datetimeFigureOut">
              <a:rPr lang="fr-FR" smtClean="0"/>
              <a:t>29/06/2025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184D8D-4212-3F40-80AA-5EEF6D49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7E9FF9-31D3-CA1A-6500-B95452B1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B56-7550-4D73-A6C6-7F2779502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732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D49F2E-59AC-1F0D-3AE5-A7542861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84AE706-E9C0-92CB-4EB4-FB8749614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642B7B-C801-19D8-1E10-26814B88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B5A7-E262-4544-B31C-D6CA61E18D41}" type="datetimeFigureOut">
              <a:rPr lang="fr-FR" smtClean="0"/>
              <a:t>29/06/2025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0EC261-F4ED-8D8A-EF18-F5CB799F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D1F720-D6A1-3EEF-C76E-4103355C3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B56-7550-4D73-A6C6-7F2779502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18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07FD7FA-BCA7-67DB-48DF-5CF960889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CD1490-BE10-A8AA-2928-75CB1EA3B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3D25F3-6146-BB2A-AFA9-6A2FF75E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B5A7-E262-4544-B31C-D6CA61E18D41}" type="datetimeFigureOut">
              <a:rPr lang="fr-FR" smtClean="0"/>
              <a:t>29/06/2025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76D607-A30C-B0F1-76CC-D384ABF3D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D945B9-C7F8-353A-9E7A-D9016CA0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B56-7550-4D73-A6C6-7F2779502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16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4BA634-D811-1307-E567-17ECACC5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6F756-7E06-9DC9-D9FC-3DAA9FFA7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6370F4-B059-86C2-DA57-57700688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B5A7-E262-4544-B31C-D6CA61E18D41}" type="datetimeFigureOut">
              <a:rPr lang="fr-FR" smtClean="0"/>
              <a:t>29/06/2025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289FFA-3C73-8CCC-0587-CA3B7F2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8D6851-57BF-3745-0BC1-D7134C3A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B56-7550-4D73-A6C6-7F2779502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69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C8579-2BAC-411B-C1AB-DA771F4E7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A0A627-6739-9958-CF79-CE6F87BFC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7A622C-7ECE-90E1-1070-016200BF4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B5A7-E262-4544-B31C-D6CA61E18D41}" type="datetimeFigureOut">
              <a:rPr lang="fr-FR" smtClean="0"/>
              <a:t>29/06/2025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939252-4849-6D43-6D72-38C090614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82EDDF-EE47-2690-60CD-C0CBAE2A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B56-7550-4D73-A6C6-7F2779502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21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146B86-D4D0-54F6-B662-B5A6BA10D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868390-61CA-A35C-F981-E6713607A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04035E-052D-9CEA-AD99-62A36F13D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4A3993-B964-2DC9-3FF3-4520DC514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B5A7-E262-4544-B31C-D6CA61E18D41}" type="datetimeFigureOut">
              <a:rPr lang="fr-FR" smtClean="0"/>
              <a:t>29/06/2025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A8C781-15FE-9E56-EBF6-CD646FCF9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9BE47E-EB06-715E-796B-DE2E2351B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B56-7550-4D73-A6C6-7F2779502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46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64B17B-04D6-DDEF-645F-C5A0EFBC0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0BB2E9-BB53-35F6-2E11-62CDB0BA5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51FC06-4727-71CE-52CC-99F2F5344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8A0A2CE-3485-0F52-0168-D7407DD28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6A743E7-35E7-7D6A-8EA3-9E7514D9A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D30144B-DBCC-F622-55A2-8BA417FDB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B5A7-E262-4544-B31C-D6CA61E18D41}" type="datetimeFigureOut">
              <a:rPr lang="fr-FR" smtClean="0"/>
              <a:t>29/06/2025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679E882-23DF-E51A-8BBC-D0F7421E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669A7ED-E54C-56B5-7697-CCB0ADD2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B56-7550-4D73-A6C6-7F2779502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52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5DF8B4-48A7-D980-0AB9-4FB33C67E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1F5F95B-23D3-363C-6790-7152E0B1F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B5A7-E262-4544-B31C-D6CA61E18D41}" type="datetimeFigureOut">
              <a:rPr lang="fr-FR" smtClean="0"/>
              <a:t>29/06/2025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1E63FE6-C4B9-4096-28EF-A4D00DEF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9094C4-6BD7-B358-FEFD-4A229EB0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B56-7550-4D73-A6C6-7F2779502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29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693AF15-B69E-618A-C982-D1F4EDB15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B5A7-E262-4544-B31C-D6CA61E18D41}" type="datetimeFigureOut">
              <a:rPr lang="fr-FR" smtClean="0"/>
              <a:t>29/06/2025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624693F-4E7F-DC00-5939-1B3EA235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BD024E-98FC-387F-2219-F261437D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B56-7550-4D73-A6C6-7F2779502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5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224464-4228-056C-D081-61DE362F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2537A0-F72E-C1D8-586C-E3E4EEF46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666781-3628-31EB-83B9-E09F0DD3E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3190FF-FF73-DF78-E535-0B91C51D6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B5A7-E262-4544-B31C-D6CA61E18D41}" type="datetimeFigureOut">
              <a:rPr lang="fr-FR" smtClean="0"/>
              <a:t>29/06/2025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DC58D0-0A6E-7C59-C326-C9C7AD099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291304-D304-42C9-34F7-9322A5AF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B56-7550-4D73-A6C6-7F2779502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93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B53943-D981-6A95-3D24-6E9F8FCC6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64C6AA5-1107-42BB-4620-7DC88BC33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A04BF5-DB6E-EC49-6F0C-D62CCD794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98D233-9112-EDF4-2CA4-458CED00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B5A7-E262-4544-B31C-D6CA61E18D41}" type="datetimeFigureOut">
              <a:rPr lang="fr-FR" smtClean="0"/>
              <a:t>29/06/2025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DECC81-E0DA-1AF3-0DFF-255376F13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DD5905-A137-CAC4-3650-7880AB7D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DB56-7550-4D73-A6C6-7F2779502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88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3A099F6-0A10-3990-3F27-0BD7C3DB6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35DC68-978C-9EF1-1AC2-A46DE5CFE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01E474-B029-38C1-3A0E-724BCA559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F4B5A7-E262-4544-B31C-D6CA61E18D41}" type="datetimeFigureOut">
              <a:rPr lang="fr-FR" smtClean="0"/>
              <a:t>29/06/2025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66036E-3A5B-31E6-62E8-998B689C5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FA269B-F244-6CBB-1CB4-6F94E09D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DDB56-7550-4D73-A6C6-7F2779502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467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8DC7B9-CB60-D8C2-B24E-BB2B753E30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92F0BE-B1FD-B562-8955-9349EA6DD1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826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964695-681A-AF4B-89C9-FEB06C02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Espace réservé du contenu 3">
                <a:extLst>
                  <a:ext uri="{FF2B5EF4-FFF2-40B4-BE49-F238E27FC236}">
                    <a16:creationId xmlns:a16="http://schemas.microsoft.com/office/drawing/2014/main" id="{9D29A68F-DEC9-FF85-F16E-78C0A8E7404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25108749"/>
                  </p:ext>
                </p:extLst>
              </p:nvPr>
            </p:nvGraphicFramePr>
            <p:xfrm>
              <a:off x="838200" y="1825625"/>
              <a:ext cx="10515600" cy="25819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2334230948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4210198938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829378880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8717863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205385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25065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−20</m:t>
                                </m:r>
                                <m:r>
                                  <a:rPr lang="fr-F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−20</m:t>
                                </m:r>
                                <m:r>
                                  <a:rPr lang="fr-F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511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1+0,9</m:t>
                                    </m:r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−20</m:t>
                                </m:r>
                                <m:r>
                                  <a:rPr lang="fr-F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8411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−20</m:t>
                                </m:r>
                                <m:r>
                                  <a:rPr lang="fr-F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−40</m:t>
                                </m:r>
                                <m:r>
                                  <a:rPr lang="fr-F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806628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Espace réservé du contenu 3">
                <a:extLst>
                  <a:ext uri="{FF2B5EF4-FFF2-40B4-BE49-F238E27FC236}">
                    <a16:creationId xmlns:a16="http://schemas.microsoft.com/office/drawing/2014/main" id="{9D29A68F-DEC9-FF85-F16E-78C0A8E7404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25108749"/>
                  </p:ext>
                </p:extLst>
              </p:nvPr>
            </p:nvGraphicFramePr>
            <p:xfrm>
              <a:off x="838200" y="1825625"/>
              <a:ext cx="10515600" cy="25819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2334230948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4210198938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829378880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8717863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205385900"/>
                        </a:ext>
                      </a:extLst>
                    </a:gridCol>
                  </a:tblGrid>
                  <a:tr h="635826">
                    <a:tc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464" t="-952" r="-200696" b="-306667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952" r="-100231" b="-306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696" t="-952" r="-464" b="-3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2506530"/>
                      </a:ext>
                    </a:extLst>
                  </a:tr>
                  <a:tr h="6530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1" t="-99065" r="-300000" b="-20093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924" t="-99065" r="-100309" b="-20093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6924" t="-99065" r="-309" b="-20093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511341"/>
                      </a:ext>
                    </a:extLst>
                  </a:tr>
                  <a:tr h="6530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1" t="-197222" r="-300000" b="-9907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924" t="-197222" r="-100309" b="-9907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6924" t="-197222" r="-309" b="-9907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841143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1" t="-305714" r="-300000" b="-190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924" t="-305714" r="-100309" b="-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6924" t="-305714" r="-309" b="-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806628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770353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Grand écran</PresentationFormat>
  <Paragraphs>18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Xavier Pessoles</dc:creator>
  <cp:lastModifiedBy>Xavier Pessoles</cp:lastModifiedBy>
  <cp:revision>1</cp:revision>
  <dcterms:created xsi:type="dcterms:W3CDTF">2025-06-29T06:26:08Z</dcterms:created>
  <dcterms:modified xsi:type="dcterms:W3CDTF">2025-06-29T07:07:34Z</dcterms:modified>
</cp:coreProperties>
</file>