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90" y="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846E-51B0-4D61-A9CB-6DFFA58A00E4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9851-3AFC-45A4-9F8D-AFA059B6A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0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846E-51B0-4D61-A9CB-6DFFA58A00E4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9851-3AFC-45A4-9F8D-AFA059B6A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7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846E-51B0-4D61-A9CB-6DFFA58A00E4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9851-3AFC-45A4-9F8D-AFA059B6A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732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846E-51B0-4D61-A9CB-6DFFA58A00E4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9851-3AFC-45A4-9F8D-AFA059B6A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94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846E-51B0-4D61-A9CB-6DFFA58A00E4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9851-3AFC-45A4-9F8D-AFA059B6A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30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846E-51B0-4D61-A9CB-6DFFA58A00E4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9851-3AFC-45A4-9F8D-AFA059B6A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7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846E-51B0-4D61-A9CB-6DFFA58A00E4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9851-3AFC-45A4-9F8D-AFA059B6A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1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846E-51B0-4D61-A9CB-6DFFA58A00E4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9851-3AFC-45A4-9F8D-AFA059B6A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89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846E-51B0-4D61-A9CB-6DFFA58A00E4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9851-3AFC-45A4-9F8D-AFA059B6A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14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846E-51B0-4D61-A9CB-6DFFA58A00E4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9851-3AFC-45A4-9F8D-AFA059B6A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04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846E-51B0-4D61-A9CB-6DFFA58A00E4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49851-3AFC-45A4-9F8D-AFA059B6A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7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D846E-51B0-4D61-A9CB-6DFFA58A00E4}" type="datetimeFigureOut">
              <a:rPr lang="fr-FR" smtClean="0"/>
              <a:t>09/09/2022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49851-3AFC-45A4-9F8D-AFA059B6A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98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29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/>
          <p:nvPr/>
        </p:nvPicPr>
        <p:blipFill rotWithShape="1">
          <a:blip r:embed="rId2"/>
          <a:srcRect l="12491"/>
          <a:stretch/>
        </p:blipFill>
        <p:spPr>
          <a:xfrm>
            <a:off x="6061700" y="2050432"/>
            <a:ext cx="2459736" cy="2888455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 flipH="1">
            <a:off x="5996787" y="2758569"/>
            <a:ext cx="129826" cy="635507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6126613" y="2758569"/>
            <a:ext cx="584311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5996787" y="3380361"/>
            <a:ext cx="584311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6598028" y="2744854"/>
            <a:ext cx="129826" cy="635507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ZoneTexte 14"/>
          <p:cNvSpPr txBox="1"/>
          <p:nvPr/>
        </p:nvSpPr>
        <p:spPr>
          <a:xfrm>
            <a:off x="4726675" y="2870857"/>
            <a:ext cx="1399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Moteur à courant continu</a:t>
            </a:r>
            <a:endParaRPr lang="fr-FR" sz="1400" dirty="0"/>
          </a:p>
        </p:txBody>
      </p:sp>
      <p:grpSp>
        <p:nvGrpSpPr>
          <p:cNvPr id="20" name="Groupe 19"/>
          <p:cNvGrpSpPr/>
          <p:nvPr/>
        </p:nvGrpSpPr>
        <p:grpSpPr>
          <a:xfrm>
            <a:off x="6128423" y="2433955"/>
            <a:ext cx="731067" cy="357897"/>
            <a:chOff x="5884783" y="2941322"/>
            <a:chExt cx="731067" cy="649222"/>
          </a:xfrm>
        </p:grpSpPr>
        <p:cxnSp>
          <p:nvCxnSpPr>
            <p:cNvPr id="16" name="Connecteur droit 15"/>
            <p:cNvCxnSpPr/>
            <p:nvPr/>
          </p:nvCxnSpPr>
          <p:spPr>
            <a:xfrm flipH="1">
              <a:off x="5884783" y="2955037"/>
              <a:ext cx="129826" cy="63550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6014609" y="2955037"/>
              <a:ext cx="58431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5884783" y="3576829"/>
              <a:ext cx="58431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H="1">
              <a:off x="6486024" y="2941322"/>
              <a:ext cx="129826" cy="63550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1" name="ZoneTexte 20"/>
          <p:cNvSpPr txBox="1"/>
          <p:nvPr/>
        </p:nvSpPr>
        <p:spPr>
          <a:xfrm>
            <a:off x="4724865" y="2355074"/>
            <a:ext cx="1399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Réducteur</a:t>
            </a:r>
            <a:endParaRPr lang="fr-FR" sz="1400" dirty="0"/>
          </a:p>
        </p:txBody>
      </p:sp>
      <p:sp>
        <p:nvSpPr>
          <p:cNvPr id="22" name="Parallélogramme 21"/>
          <p:cNvSpPr/>
          <p:nvPr/>
        </p:nvSpPr>
        <p:spPr>
          <a:xfrm>
            <a:off x="6076141" y="3423410"/>
            <a:ext cx="425602" cy="292608"/>
          </a:xfrm>
          <a:prstGeom prst="parallelogram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4724865" y="3370988"/>
            <a:ext cx="1399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Codeur incrémental</a:t>
            </a:r>
            <a:endParaRPr lang="fr-FR" sz="1400" dirty="0"/>
          </a:p>
        </p:txBody>
      </p:sp>
      <p:cxnSp>
        <p:nvCxnSpPr>
          <p:cNvPr id="25" name="Connecteur droit avec flèche 24"/>
          <p:cNvCxnSpPr>
            <a:stCxn id="30" idx="3"/>
          </p:cNvCxnSpPr>
          <p:nvPr/>
        </p:nvCxnSpPr>
        <p:spPr>
          <a:xfrm>
            <a:off x="6124802" y="4655949"/>
            <a:ext cx="959044" cy="0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6288942" y="3894209"/>
            <a:ext cx="883478" cy="232744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4724865" y="4394339"/>
            <a:ext cx="1399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Carte </a:t>
            </a:r>
            <a:r>
              <a:rPr lang="fr-FR" sz="1400" dirty="0" err="1" smtClean="0"/>
              <a:t>Arduino</a:t>
            </a:r>
            <a:r>
              <a:rPr lang="fr-FR" sz="1400" dirty="0" smtClean="0"/>
              <a:t> Méga ou DUE</a:t>
            </a:r>
            <a:endParaRPr lang="fr-FR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4716118" y="3905619"/>
            <a:ext cx="2034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Shield</a:t>
            </a:r>
            <a:r>
              <a:rPr lang="fr-FR" sz="1400" dirty="0" smtClean="0"/>
              <a:t> Commande moteur  (Avec Pont en H)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32812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boutique.3sigma.fr/img/cms/SingleMotorShield_1.1_Stand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-1"/>
            <a:ext cx="6781799" cy="710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2726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</Words>
  <Application>Microsoft Office PowerPoint</Application>
  <PresentationFormat>Grand écran</PresentationFormat>
  <Paragraphs>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</cp:revision>
  <dcterms:created xsi:type="dcterms:W3CDTF">2022-09-09T11:04:44Z</dcterms:created>
  <dcterms:modified xsi:type="dcterms:W3CDTF">2022-09-09T11:32:53Z</dcterms:modified>
</cp:coreProperties>
</file>