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7AD9FE-D3BC-4C9B-92C3-67527582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E4720D-3A71-4BDC-80F9-C1D8B1D83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167D62-EFCE-4440-B61F-1642A357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623B-45A3-4258-BE69-4EADA5BDCB5A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98B21D-8CE6-41AF-BBEA-DAD273E2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7CFD4-7374-49DA-A2D5-8367243A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0F62-6BAC-4DF9-8BEB-8067E90F4D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24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EF7155-A3A0-4B53-A44A-1BDB0DC8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0351A0F-7018-47C3-9F90-490D87B17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1B98D7-97F2-4947-94A1-7F383E60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623B-45A3-4258-BE69-4EADA5BDCB5A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6CB508-46AA-463F-8D2C-87E81E02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58E60E-C3DD-49D8-AAC2-F1F838FB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0F62-6BAC-4DF9-8BEB-8067E90F4D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04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F833250-D7E0-4984-9281-E4A639464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3C2295-C1E1-49AB-B69C-ADDC9FC9F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950723-07A2-4D24-8F53-546B8CF6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623B-45A3-4258-BE69-4EADA5BDCB5A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E157AB-B901-4812-A56E-792C35FD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7742E5-40C7-44B8-B62B-E65B9F9D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0F62-6BAC-4DF9-8BEB-8067E90F4D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97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9949EB-288D-4C50-B768-F5BAB102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E20589-A3A3-4440-AA15-F3DF9D5BE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5FC798-689C-4A8F-8EBC-7A58DF84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623B-45A3-4258-BE69-4EADA5BDCB5A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7C7B03-97DF-4871-BBF6-10653558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E7559C-B4E0-4903-ADDA-F1862882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0F62-6BAC-4DF9-8BEB-8067E90F4D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18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E50921-FAA3-42B8-9A97-F55E109B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BABDE4-BC00-4D84-A1BD-7ECB24BBF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90D088-5F6A-43F9-9AC4-461D3DD7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623B-45A3-4258-BE69-4EADA5BDCB5A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EBC880-B902-4778-9E7E-44B02B5C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F37BEF-547F-43FC-94DD-8FD11B36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0F62-6BAC-4DF9-8BEB-8067E90F4D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66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A5D098-FEFE-41F1-91EB-6BD5C625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D726B9-FEC6-478B-8AE0-AE73D6E88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98D1F7-2C4B-41A1-A946-0F57833F4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FF6C44-4F75-47AC-9779-B58FAA99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623B-45A3-4258-BE69-4EADA5BDCB5A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B4D2A8-AE56-4B48-BAC6-2FBDEE53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54B8A9-0B2C-4F76-A02D-812FCF81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0F62-6BAC-4DF9-8BEB-8067E90F4D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41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6F7255-DE35-4BE1-AB46-D7B01117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79CC57-1AC5-43D7-B6FD-979090DFF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2C989E-A3F7-4D92-BC27-CD9A71551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D304803-4DFD-440F-817B-3AACC3473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6D1CC8B-19C0-4C02-8501-3B6558E42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81E74D3-F2AD-469C-BABF-B0DF23629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623B-45A3-4258-BE69-4EADA5BDCB5A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670D438-F930-4E5B-9F58-4BB57246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753868-D330-441F-A767-59C44923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0F62-6BAC-4DF9-8BEB-8067E90F4D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57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8965D7-C91A-48A0-A690-37D52B7B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440BAA8-BBC8-4632-A7B7-FDF7E3B3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623B-45A3-4258-BE69-4EADA5BDCB5A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AF5853-85B0-43CB-9BB7-78CBE433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846C7E-0B11-44B6-9C69-22ABCE5B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0F62-6BAC-4DF9-8BEB-8067E90F4D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61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4AB1D0-5222-46F6-9E11-816C442D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623B-45A3-4258-BE69-4EADA5BDCB5A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537546-BDDA-4267-84F7-14783209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EB6ACF-E6E3-4C43-9250-41D94C4A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0F62-6BAC-4DF9-8BEB-8067E90F4D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35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3280E-CCCE-4662-B488-5CC67D9E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EEDDB3-F859-4321-8D69-4B635507C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0003F1-AFE6-4E1D-B35D-39315E036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B4447A-32CF-443F-9D6B-BCFE5CEA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623B-45A3-4258-BE69-4EADA5BDCB5A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115A5B-1DB3-4412-B457-8EDFFF7A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C246F1-1044-49DA-BCE9-473170E5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0F62-6BAC-4DF9-8BEB-8067E90F4D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07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0E8C16-729B-45EE-BBC9-D85BC3329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1E77D3-E027-4915-B9D8-4AC1BF75D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EEB4CE-43C1-4E4F-B888-475E8003E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0287FB-D52C-453D-9B0D-DDBB2091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623B-45A3-4258-BE69-4EADA5BDCB5A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1F593C-13ED-4AA4-9632-F27580E5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242C3D-1B2D-4AED-84C6-2CE38EBB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0F62-6BAC-4DF9-8BEB-8067E90F4D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11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022F37-0E3D-45C4-8B96-B7A6735AE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F3611D-9954-4804-9673-D3E3A4854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B62A07-4C81-4003-B42E-688D4B6C9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E623B-45A3-4258-BE69-4EADA5BDCB5A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0CA6DB-39E0-444B-AC2A-A015C4A0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EB00FF-6F1F-479A-918A-F014B69E5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30F62-6BAC-4DF9-8BEB-8067E90F4D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49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B0DD6CF-19A6-4648-87AE-CC6A0899B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229" y="0"/>
            <a:ext cx="6455542" cy="6857999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4C6E7D9-532B-4895-A446-F3F710902550}"/>
              </a:ext>
            </a:extLst>
          </p:cNvPr>
          <p:cNvCxnSpPr>
            <a:cxnSpLocks/>
          </p:cNvCxnSpPr>
          <p:nvPr/>
        </p:nvCxnSpPr>
        <p:spPr>
          <a:xfrm>
            <a:off x="3314700" y="66675"/>
            <a:ext cx="4857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CDBC96B-394A-407E-B685-0A50B010356E}"/>
              </a:ext>
            </a:extLst>
          </p:cNvPr>
          <p:cNvCxnSpPr>
            <a:cxnSpLocks/>
          </p:cNvCxnSpPr>
          <p:nvPr/>
        </p:nvCxnSpPr>
        <p:spPr>
          <a:xfrm flipV="1">
            <a:off x="3800475" y="-171450"/>
            <a:ext cx="0" cy="65532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D5C0548-5A6D-4A80-A8DA-E659142A4B03}"/>
              </a:ext>
            </a:extLst>
          </p:cNvPr>
          <p:cNvCxnSpPr>
            <a:cxnSpLocks/>
          </p:cNvCxnSpPr>
          <p:nvPr/>
        </p:nvCxnSpPr>
        <p:spPr>
          <a:xfrm>
            <a:off x="3751646" y="66675"/>
            <a:ext cx="1591878" cy="10255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3CC49E6-231C-4D19-B3B2-EB5D4489524A}"/>
              </a:ext>
            </a:extLst>
          </p:cNvPr>
          <p:cNvCxnSpPr>
            <a:cxnSpLocks/>
          </p:cNvCxnSpPr>
          <p:nvPr/>
        </p:nvCxnSpPr>
        <p:spPr>
          <a:xfrm>
            <a:off x="5343524" y="1092212"/>
            <a:ext cx="1914526" cy="35750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3293191-9163-4252-A348-E9FC94859ED8}"/>
              </a:ext>
            </a:extLst>
          </p:cNvPr>
          <p:cNvCxnSpPr>
            <a:cxnSpLocks/>
          </p:cNvCxnSpPr>
          <p:nvPr/>
        </p:nvCxnSpPr>
        <p:spPr>
          <a:xfrm flipV="1">
            <a:off x="5343525" y="-171450"/>
            <a:ext cx="0" cy="672465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95D58FA3-ED41-4949-8F85-33D73D54008B}"/>
              </a:ext>
            </a:extLst>
          </p:cNvPr>
          <p:cNvCxnSpPr>
            <a:cxnSpLocks/>
          </p:cNvCxnSpPr>
          <p:nvPr/>
        </p:nvCxnSpPr>
        <p:spPr>
          <a:xfrm>
            <a:off x="3314700" y="4457700"/>
            <a:ext cx="4857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0AF8628-47E6-4BFF-8795-C4D5C645E9DB}"/>
              </a:ext>
            </a:extLst>
          </p:cNvPr>
          <p:cNvCxnSpPr>
            <a:cxnSpLocks/>
          </p:cNvCxnSpPr>
          <p:nvPr/>
        </p:nvCxnSpPr>
        <p:spPr>
          <a:xfrm flipV="1">
            <a:off x="3800475" y="4457700"/>
            <a:ext cx="0" cy="6286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973B443-3331-4C1B-B017-C7BCA13CA7EF}"/>
              </a:ext>
            </a:extLst>
          </p:cNvPr>
          <p:cNvCxnSpPr>
            <a:cxnSpLocks/>
          </p:cNvCxnSpPr>
          <p:nvPr/>
        </p:nvCxnSpPr>
        <p:spPr>
          <a:xfrm flipV="1">
            <a:off x="5353049" y="5086350"/>
            <a:ext cx="0" cy="1295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B83EE02-DA85-4CBE-8A2B-83FA2D6B0EF9}"/>
              </a:ext>
            </a:extLst>
          </p:cNvPr>
          <p:cNvCxnSpPr>
            <a:cxnSpLocks/>
          </p:cNvCxnSpPr>
          <p:nvPr/>
        </p:nvCxnSpPr>
        <p:spPr>
          <a:xfrm>
            <a:off x="3800475" y="5086350"/>
            <a:ext cx="15525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D81F8F9-DAD3-4F36-A49A-FD6D4B3259AD}"/>
              </a:ext>
            </a:extLst>
          </p:cNvPr>
          <p:cNvCxnSpPr>
            <a:cxnSpLocks/>
          </p:cNvCxnSpPr>
          <p:nvPr/>
        </p:nvCxnSpPr>
        <p:spPr>
          <a:xfrm>
            <a:off x="5353049" y="6381750"/>
            <a:ext cx="3743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14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B0DD6CF-19A6-4648-87AE-CC6A0899B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229" y="0"/>
            <a:ext cx="6455542" cy="6857999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4C6E7D9-532B-4895-A446-F3F710902550}"/>
              </a:ext>
            </a:extLst>
          </p:cNvPr>
          <p:cNvCxnSpPr>
            <a:cxnSpLocks/>
          </p:cNvCxnSpPr>
          <p:nvPr/>
        </p:nvCxnSpPr>
        <p:spPr>
          <a:xfrm>
            <a:off x="1952625" y="685800"/>
            <a:ext cx="4857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CDBC96B-394A-407E-B685-0A50B010356E}"/>
              </a:ext>
            </a:extLst>
          </p:cNvPr>
          <p:cNvCxnSpPr>
            <a:cxnSpLocks/>
          </p:cNvCxnSpPr>
          <p:nvPr/>
        </p:nvCxnSpPr>
        <p:spPr>
          <a:xfrm flipV="1">
            <a:off x="5915025" y="-171450"/>
            <a:ext cx="0" cy="65532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3293191-9163-4252-A348-E9FC94859ED8}"/>
              </a:ext>
            </a:extLst>
          </p:cNvPr>
          <p:cNvCxnSpPr>
            <a:cxnSpLocks/>
          </p:cNvCxnSpPr>
          <p:nvPr/>
        </p:nvCxnSpPr>
        <p:spPr>
          <a:xfrm flipV="1">
            <a:off x="5343525" y="-171450"/>
            <a:ext cx="0" cy="672465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95D58FA3-ED41-4949-8F85-33D73D54008B}"/>
              </a:ext>
            </a:extLst>
          </p:cNvPr>
          <p:cNvCxnSpPr>
            <a:cxnSpLocks/>
          </p:cNvCxnSpPr>
          <p:nvPr/>
        </p:nvCxnSpPr>
        <p:spPr>
          <a:xfrm>
            <a:off x="5324145" y="5715000"/>
            <a:ext cx="5836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0AF8628-47E6-4BFF-8795-C4D5C645E9DB}"/>
              </a:ext>
            </a:extLst>
          </p:cNvPr>
          <p:cNvCxnSpPr>
            <a:cxnSpLocks/>
          </p:cNvCxnSpPr>
          <p:nvPr/>
        </p:nvCxnSpPr>
        <p:spPr>
          <a:xfrm flipV="1">
            <a:off x="5915025" y="5715000"/>
            <a:ext cx="0" cy="6286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973B443-3331-4C1B-B017-C7BCA13CA7EF}"/>
              </a:ext>
            </a:extLst>
          </p:cNvPr>
          <p:cNvCxnSpPr>
            <a:cxnSpLocks/>
          </p:cNvCxnSpPr>
          <p:nvPr/>
        </p:nvCxnSpPr>
        <p:spPr>
          <a:xfrm flipV="1">
            <a:off x="5331083" y="5067300"/>
            <a:ext cx="0" cy="647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B83EE02-DA85-4CBE-8A2B-83FA2D6B0EF9}"/>
              </a:ext>
            </a:extLst>
          </p:cNvPr>
          <p:cNvCxnSpPr>
            <a:cxnSpLocks/>
          </p:cNvCxnSpPr>
          <p:nvPr/>
        </p:nvCxnSpPr>
        <p:spPr>
          <a:xfrm>
            <a:off x="3390900" y="5067300"/>
            <a:ext cx="19526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D81F8F9-DAD3-4F36-A49A-FD6D4B3259AD}"/>
              </a:ext>
            </a:extLst>
          </p:cNvPr>
          <p:cNvCxnSpPr>
            <a:cxnSpLocks/>
          </p:cNvCxnSpPr>
          <p:nvPr/>
        </p:nvCxnSpPr>
        <p:spPr>
          <a:xfrm>
            <a:off x="5907756" y="6343650"/>
            <a:ext cx="10849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93149EA-4950-4A04-A608-8CC24FDA8335}"/>
              </a:ext>
            </a:extLst>
          </p:cNvPr>
          <p:cNvCxnSpPr>
            <a:cxnSpLocks/>
          </p:cNvCxnSpPr>
          <p:nvPr/>
        </p:nvCxnSpPr>
        <p:spPr>
          <a:xfrm flipV="1">
            <a:off x="7000875" y="152400"/>
            <a:ext cx="0" cy="65532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e 8">
            <a:extLst>
              <a:ext uri="{FF2B5EF4-FFF2-40B4-BE49-F238E27FC236}">
                <a16:creationId xmlns:a16="http://schemas.microsoft.com/office/drawing/2014/main" id="{1AAE838E-16AA-411D-A554-E2C4098DA232}"/>
              </a:ext>
            </a:extLst>
          </p:cNvPr>
          <p:cNvGrpSpPr/>
          <p:nvPr/>
        </p:nvGrpSpPr>
        <p:grpSpPr>
          <a:xfrm>
            <a:off x="3204244" y="-752475"/>
            <a:ext cx="5897811" cy="5565780"/>
            <a:chOff x="3199959" y="247650"/>
            <a:chExt cx="5897811" cy="556578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D5C0548-5A6D-4A80-A8DA-E659142A4B03}"/>
                </a:ext>
              </a:extLst>
            </p:cNvPr>
            <p:cNvCxnSpPr>
              <a:cxnSpLocks/>
            </p:cNvCxnSpPr>
            <p:nvPr/>
          </p:nvCxnSpPr>
          <p:spPr>
            <a:xfrm>
              <a:off x="3199959" y="247650"/>
              <a:ext cx="2109352" cy="135891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73CC49E6-231C-4D19-B3B2-EB5D4489524A}"/>
                </a:ext>
              </a:extLst>
            </p:cNvPr>
            <p:cNvCxnSpPr>
              <a:cxnSpLocks/>
            </p:cNvCxnSpPr>
            <p:nvPr/>
          </p:nvCxnSpPr>
          <p:spPr>
            <a:xfrm>
              <a:off x="5904296" y="2438400"/>
              <a:ext cx="1096579" cy="204766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382E09BE-7062-4FA3-9E83-59722434D794}"/>
                </a:ext>
              </a:extLst>
            </p:cNvPr>
            <p:cNvCxnSpPr>
              <a:cxnSpLocks/>
            </p:cNvCxnSpPr>
            <p:nvPr/>
          </p:nvCxnSpPr>
          <p:spPr>
            <a:xfrm>
              <a:off x="5307749" y="1606560"/>
              <a:ext cx="595722" cy="8318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12A3C6D9-9C5A-4090-B0FA-DF9BBB6448C8}"/>
                </a:ext>
              </a:extLst>
            </p:cNvPr>
            <p:cNvCxnSpPr>
              <a:cxnSpLocks/>
            </p:cNvCxnSpPr>
            <p:nvPr/>
          </p:nvCxnSpPr>
          <p:spPr>
            <a:xfrm>
              <a:off x="6988418" y="4454520"/>
              <a:ext cx="2109352" cy="135891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386AB8F5-506A-49A6-9D25-A6CB640AF8B8}"/>
              </a:ext>
            </a:extLst>
          </p:cNvPr>
          <p:cNvCxnSpPr>
            <a:cxnSpLocks/>
          </p:cNvCxnSpPr>
          <p:nvPr/>
        </p:nvCxnSpPr>
        <p:spPr>
          <a:xfrm>
            <a:off x="7000875" y="5715000"/>
            <a:ext cx="20097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3B90E16C-D96F-44D3-B980-4191A7E4045C}"/>
              </a:ext>
            </a:extLst>
          </p:cNvPr>
          <p:cNvCxnSpPr>
            <a:cxnSpLocks/>
          </p:cNvCxnSpPr>
          <p:nvPr/>
        </p:nvCxnSpPr>
        <p:spPr>
          <a:xfrm flipV="1">
            <a:off x="7000875" y="5715000"/>
            <a:ext cx="0" cy="6286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95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</cp:revision>
  <dcterms:created xsi:type="dcterms:W3CDTF">2019-09-19T12:23:38Z</dcterms:created>
  <dcterms:modified xsi:type="dcterms:W3CDTF">2019-09-21T12:53:22Z</dcterms:modified>
</cp:coreProperties>
</file>