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CEA0-8A4E-4230-9887-70E05D9ABF58}" type="datetimeFigureOut">
              <a:rPr lang="fr-FR" smtClean="0"/>
              <a:t>21/09/2017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618E-3A98-4447-996A-ED68C31EA7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90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CEA0-8A4E-4230-9887-70E05D9ABF58}" type="datetimeFigureOut">
              <a:rPr lang="fr-FR" smtClean="0"/>
              <a:t>21/09/2017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618E-3A98-4447-996A-ED68C31EA7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63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CEA0-8A4E-4230-9887-70E05D9ABF58}" type="datetimeFigureOut">
              <a:rPr lang="fr-FR" smtClean="0"/>
              <a:t>21/09/2017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618E-3A98-4447-996A-ED68C31EA7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19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CEA0-8A4E-4230-9887-70E05D9ABF58}" type="datetimeFigureOut">
              <a:rPr lang="fr-FR" smtClean="0"/>
              <a:t>21/09/2017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618E-3A98-4447-996A-ED68C31EA7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40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CEA0-8A4E-4230-9887-70E05D9ABF58}" type="datetimeFigureOut">
              <a:rPr lang="fr-FR" smtClean="0"/>
              <a:t>21/09/2017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618E-3A98-4447-996A-ED68C31EA7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19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CEA0-8A4E-4230-9887-70E05D9ABF58}" type="datetimeFigureOut">
              <a:rPr lang="fr-FR" smtClean="0"/>
              <a:t>21/09/2017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618E-3A98-4447-996A-ED68C31EA7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61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CEA0-8A4E-4230-9887-70E05D9ABF58}" type="datetimeFigureOut">
              <a:rPr lang="fr-FR" smtClean="0"/>
              <a:t>21/09/2017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618E-3A98-4447-996A-ED68C31EA7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12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CEA0-8A4E-4230-9887-70E05D9ABF58}" type="datetimeFigureOut">
              <a:rPr lang="fr-FR" smtClean="0"/>
              <a:t>21/09/2017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618E-3A98-4447-996A-ED68C31EA7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29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CEA0-8A4E-4230-9887-70E05D9ABF58}" type="datetimeFigureOut">
              <a:rPr lang="fr-FR" smtClean="0"/>
              <a:t>21/09/2017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618E-3A98-4447-996A-ED68C31EA7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64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CEA0-8A4E-4230-9887-70E05D9ABF58}" type="datetimeFigureOut">
              <a:rPr lang="fr-FR" smtClean="0"/>
              <a:t>21/09/2017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618E-3A98-4447-996A-ED68C31EA7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11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CEA0-8A4E-4230-9887-70E05D9ABF58}" type="datetimeFigureOut">
              <a:rPr lang="fr-FR" smtClean="0"/>
              <a:t>21/09/2017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618E-3A98-4447-996A-ED68C31EA7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78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ECEA0-8A4E-4230-9887-70E05D9ABF58}" type="datetimeFigureOut">
              <a:rPr lang="fr-FR" smtClean="0"/>
              <a:t>21/09/2017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E618E-3A98-4447-996A-ED68C31EA7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41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284984"/>
            <a:ext cx="3707568" cy="2083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02" y="1501711"/>
            <a:ext cx="364807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07902" y="1501711"/>
            <a:ext cx="3638213" cy="204787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548124" y="3717034"/>
            <a:ext cx="1080120" cy="60956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H="1" flipV="1">
            <a:off x="4355977" y="1501711"/>
            <a:ext cx="1272267" cy="2215323"/>
          </a:xfrm>
          <a:prstGeom prst="lin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/>
          <p:cNvCxnSpPr/>
          <p:nvPr/>
        </p:nvCxnSpPr>
        <p:spPr>
          <a:xfrm flipH="1" flipV="1">
            <a:off x="707903" y="1501711"/>
            <a:ext cx="3864097" cy="2215323"/>
          </a:xfrm>
          <a:prstGeom prst="lin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 flipH="1" flipV="1">
            <a:off x="707902" y="3549586"/>
            <a:ext cx="3840222" cy="777014"/>
          </a:xfrm>
          <a:prstGeom prst="lin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ZoneTexte 14"/>
          <p:cNvSpPr txBox="1"/>
          <p:nvPr/>
        </p:nvSpPr>
        <p:spPr>
          <a:xfrm>
            <a:off x="1403648" y="971916"/>
            <a:ext cx="1834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Poulie motrice P1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544635" y="1052736"/>
            <a:ext cx="205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Poulie réceptrice P2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4907191" y="2326278"/>
            <a:ext cx="185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Pignon moteur S1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5921727" y="2915652"/>
            <a:ext cx="1913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Plateau moteur S2</a:t>
            </a:r>
            <a:endParaRPr lang="fr-FR" dirty="0"/>
          </a:p>
        </p:txBody>
      </p:sp>
      <p:cxnSp>
        <p:nvCxnSpPr>
          <p:cNvPr id="17" name="Connecteur droit avec flèche 16"/>
          <p:cNvCxnSpPr/>
          <p:nvPr/>
        </p:nvCxnSpPr>
        <p:spPr>
          <a:xfrm flipH="1">
            <a:off x="2079846" y="1546036"/>
            <a:ext cx="331915" cy="74012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8" idx="2"/>
          </p:cNvCxnSpPr>
          <p:nvPr/>
        </p:nvCxnSpPr>
        <p:spPr>
          <a:xfrm flipH="1">
            <a:off x="2628013" y="1422068"/>
            <a:ext cx="1943987" cy="1016496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6878527" y="3284984"/>
            <a:ext cx="213753" cy="6531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19" idx="2"/>
          </p:cNvCxnSpPr>
          <p:nvPr/>
        </p:nvCxnSpPr>
        <p:spPr>
          <a:xfrm flipH="1">
            <a:off x="5148064" y="2695610"/>
            <a:ext cx="687779" cy="124248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5491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Office PowerPoint</Application>
  <PresentationFormat>Affichage à l'écran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pt_ptsi</cp:lastModifiedBy>
  <cp:revision>1</cp:revision>
  <dcterms:created xsi:type="dcterms:W3CDTF">2017-09-21T11:16:10Z</dcterms:created>
  <dcterms:modified xsi:type="dcterms:W3CDTF">2017-09-21T11:19:42Z</dcterms:modified>
</cp:coreProperties>
</file>