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6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34DF5-AA77-4651-AF36-A18D1A08729D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056E4-7DB7-4B7E-A96E-5ECFB30D05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56E4-7DB7-4B7E-A96E-5ECFB30D053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84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56E4-7DB7-4B7E-A96E-5ECFB30D053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08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56E4-7DB7-4B7E-A96E-5ECFB30D05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04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E274F6-2857-4FE4-8740-FB48250B15D1}"/>
              </a:ext>
            </a:extLst>
          </p:cNvPr>
          <p:cNvSpPr/>
          <p:nvPr/>
        </p:nvSpPr>
        <p:spPr>
          <a:xfrm>
            <a:off x="1691679" y="1268758"/>
            <a:ext cx="1666862" cy="1800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7499C8F-7487-4315-885C-A764A528E94B}"/>
              </a:ext>
            </a:extLst>
          </p:cNvPr>
          <p:cNvCxnSpPr>
            <a:cxnSpLocks/>
          </p:cNvCxnSpPr>
          <p:nvPr/>
        </p:nvCxnSpPr>
        <p:spPr>
          <a:xfrm flipV="1">
            <a:off x="1691680" y="1268760"/>
            <a:ext cx="0" cy="14401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DB478C-C4F2-417E-B495-5864E4DE675A}"/>
              </a:ext>
            </a:extLst>
          </p:cNvPr>
          <p:cNvCxnSpPr>
            <a:cxnSpLocks/>
          </p:cNvCxnSpPr>
          <p:nvPr/>
        </p:nvCxnSpPr>
        <p:spPr>
          <a:xfrm rot="5400000" flipV="1">
            <a:off x="1691680" y="1268760"/>
            <a:ext cx="0" cy="14401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EE143B-F0DF-4521-AC2E-F8005FE57F20}"/>
                  </a:ext>
                </a:extLst>
              </p:cNvPr>
              <p:cNvSpPr txBox="1"/>
              <p:nvPr/>
            </p:nvSpPr>
            <p:spPr>
              <a:xfrm>
                <a:off x="1471427" y="1084093"/>
                <a:ext cx="4405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Im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EE143B-F0DF-4521-AC2E-F8005FE57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27" y="1084093"/>
                <a:ext cx="440505" cy="184666"/>
              </a:xfrm>
              <a:prstGeom prst="rect">
                <a:avLst/>
              </a:prstGeom>
              <a:blipFill>
                <a:blip r:embed="rId3"/>
                <a:stretch>
                  <a:fillRect l="-6849" t="-6667" r="-10959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FE8E3-D9F8-4291-8CEB-91B485D89192}"/>
                  </a:ext>
                </a:extLst>
              </p:cNvPr>
              <p:cNvSpPr txBox="1"/>
              <p:nvPr/>
            </p:nvSpPr>
            <p:spPr>
              <a:xfrm>
                <a:off x="2411760" y="1896506"/>
                <a:ext cx="4300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FE8E3-D9F8-4291-8CEB-91B485D89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96506"/>
                <a:ext cx="430054" cy="184666"/>
              </a:xfrm>
              <a:prstGeom prst="rect">
                <a:avLst/>
              </a:prstGeom>
              <a:blipFill>
                <a:blip r:embed="rId4"/>
                <a:stretch>
                  <a:fillRect l="-7143" t="-3333" r="-1142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5312855-770D-4C09-95BE-5433BEEF5C7A}"/>
              </a:ext>
            </a:extLst>
          </p:cNvPr>
          <p:cNvSpPr/>
          <p:nvPr/>
        </p:nvSpPr>
        <p:spPr>
          <a:xfrm>
            <a:off x="1243092" y="196597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DBF043C-2674-48B6-BF94-6249BFA90673}"/>
              </a:ext>
            </a:extLst>
          </p:cNvPr>
          <p:cNvSpPr/>
          <p:nvPr/>
        </p:nvSpPr>
        <p:spPr>
          <a:xfrm>
            <a:off x="2103752" y="1965335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CC2C722-ACB7-4E41-B52C-6FC52A31B0C1}"/>
                  </a:ext>
                </a:extLst>
              </p:cNvPr>
              <p:cNvSpPr txBox="1"/>
              <p:nvPr/>
            </p:nvSpPr>
            <p:spPr>
              <a:xfrm>
                <a:off x="1001551" y="1752068"/>
                <a:ext cx="5287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CC2C722-ACB7-4E41-B52C-6FC52A31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1" y="1752068"/>
                <a:ext cx="528799" cy="184666"/>
              </a:xfrm>
              <a:prstGeom prst="rect">
                <a:avLst/>
              </a:prstGeom>
              <a:blipFill>
                <a:blip r:embed="rId5"/>
                <a:stretch>
                  <a:fillRect l="-6897" r="-3448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5A0CECF-0E90-4519-A5AA-E45275278B03}"/>
                  </a:ext>
                </a:extLst>
              </p:cNvPr>
              <p:cNvSpPr txBox="1"/>
              <p:nvPr/>
            </p:nvSpPr>
            <p:spPr>
              <a:xfrm>
                <a:off x="1918417" y="1752068"/>
                <a:ext cx="4133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5A0CECF-0E90-4519-A5AA-E4527527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417" y="1752068"/>
                <a:ext cx="413383" cy="184666"/>
              </a:xfrm>
              <a:prstGeom prst="rect">
                <a:avLst/>
              </a:prstGeom>
              <a:blipFill>
                <a:blip r:embed="rId6"/>
                <a:stretch>
                  <a:fillRect l="-8824" r="-2941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 30">
            <a:extLst>
              <a:ext uri="{FF2B5EF4-FFF2-40B4-BE49-F238E27FC236}">
                <a16:creationId xmlns:a16="http://schemas.microsoft.com/office/drawing/2014/main" id="{3CFBA612-20CB-4E34-A7E4-59509B9A2D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" y="2116813"/>
            <a:ext cx="1527271" cy="108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C75711A-5AC8-4D2D-A04A-2E4FBB88E1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68" y="2116813"/>
            <a:ext cx="1527273" cy="10800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3EA5657A-F85B-4EB2-A57F-2E17544E0C9E}"/>
              </a:ext>
            </a:extLst>
          </p:cNvPr>
          <p:cNvSpPr txBox="1"/>
          <p:nvPr/>
        </p:nvSpPr>
        <p:spPr>
          <a:xfrm>
            <a:off x="1802816" y="1268518"/>
            <a:ext cx="14445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Pôles à partie réelle strictement positive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5C5962-CDDB-4674-AE87-09D8D7FACBD2}"/>
              </a:ext>
            </a:extLst>
          </p:cNvPr>
          <p:cNvSpPr txBox="1"/>
          <p:nvPr/>
        </p:nvSpPr>
        <p:spPr>
          <a:xfrm>
            <a:off x="1831267" y="2119445"/>
            <a:ext cx="1527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Système instable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DE17DF5-2219-4867-8EB9-2C1CB17A731B}"/>
              </a:ext>
            </a:extLst>
          </p:cNvPr>
          <p:cNvSpPr txBox="1"/>
          <p:nvPr/>
        </p:nvSpPr>
        <p:spPr>
          <a:xfrm>
            <a:off x="83741" y="2852936"/>
            <a:ext cx="1527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Système stable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5A736F1-0574-4EE9-8DF9-C78CC35CF986}"/>
              </a:ext>
            </a:extLst>
          </p:cNvPr>
          <p:cNvSpPr txBox="1"/>
          <p:nvPr/>
        </p:nvSpPr>
        <p:spPr>
          <a:xfrm>
            <a:off x="83741" y="1268760"/>
            <a:ext cx="16079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Pôles à partie réelle strictement négative</a:t>
            </a:r>
          </a:p>
        </p:txBody>
      </p:sp>
    </p:spTree>
    <p:extLst>
      <p:ext uri="{BB962C8B-B14F-4D97-AF65-F5344CB8AC3E}">
        <p14:creationId xmlns:p14="http://schemas.microsoft.com/office/powerpoint/2010/main" val="8060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27708712-E085-410F-A68A-4E71633C7D07}"/>
              </a:ext>
            </a:extLst>
          </p:cNvPr>
          <p:cNvGrpSpPr/>
          <p:nvPr/>
        </p:nvGrpSpPr>
        <p:grpSpPr>
          <a:xfrm>
            <a:off x="9677" y="1084093"/>
            <a:ext cx="3380746" cy="2364524"/>
            <a:chOff x="9677" y="1084093"/>
            <a:chExt cx="3380746" cy="2364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E274F6-2857-4FE4-8740-FB48250B15D1}"/>
                </a:ext>
              </a:extLst>
            </p:cNvPr>
            <p:cNvSpPr/>
            <p:nvPr/>
          </p:nvSpPr>
          <p:spPr>
            <a:xfrm>
              <a:off x="1691679" y="1268758"/>
              <a:ext cx="1666862" cy="18002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92C9ACC-AC26-4097-82C0-364F916A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151" y="2368617"/>
              <a:ext cx="1527272" cy="1080000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D8EF51E-988C-4C04-A795-078617B6E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7" y="2368617"/>
              <a:ext cx="1527272" cy="1080000"/>
            </a:xfrm>
            <a:prstGeom prst="rect">
              <a:avLst/>
            </a:prstGeom>
          </p:spPr>
        </p:pic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C7499C8F-7487-4315-885C-A764A528E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26876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0DB478C-C4F2-417E-B495-5864E4DE675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8EE143B-F0DF-4521-AC2E-F8005FE57F20}"/>
                    </a:ext>
                  </a:extLst>
                </p:cNvPr>
                <p:cNvSpPr txBox="1"/>
                <p:nvPr/>
              </p:nvSpPr>
              <p:spPr>
                <a:xfrm>
                  <a:off x="1471427" y="1084093"/>
                  <a:ext cx="44050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8EE143B-F0DF-4521-AC2E-F8005FE57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427" y="1084093"/>
                  <a:ext cx="44050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6849" t="-6667" r="-10959" b="-3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1AFE8E3-D9F8-4291-8CEB-91B485D89192}"/>
                    </a:ext>
                  </a:extLst>
                </p:cNvPr>
                <p:cNvSpPr txBox="1"/>
                <p:nvPr/>
              </p:nvSpPr>
              <p:spPr>
                <a:xfrm>
                  <a:off x="2411760" y="1896506"/>
                  <a:ext cx="43005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1AFE8E3-D9F8-4291-8CEB-91B485D89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96506"/>
                  <a:ext cx="430054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7143" t="-3333" r="-11429" b="-4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CC2C722-ACB7-4E41-B52C-6FC52A31B0C1}"/>
                    </a:ext>
                  </a:extLst>
                </p:cNvPr>
                <p:cNvSpPr txBox="1"/>
                <p:nvPr/>
              </p:nvSpPr>
              <p:spPr>
                <a:xfrm>
                  <a:off x="277225" y="1765901"/>
                  <a:ext cx="8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fr-FR" sz="12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1200" b="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CC2C722-ACB7-4E41-B52C-6FC52A31B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25" y="1765901"/>
                  <a:ext cx="884088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4110" r="-4110" b="-3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EA5657A-F85B-4EB2-A57F-2E17544E0C9E}"/>
                </a:ext>
              </a:extLst>
            </p:cNvPr>
            <p:cNvSpPr txBox="1"/>
            <p:nvPr/>
          </p:nvSpPr>
          <p:spPr>
            <a:xfrm>
              <a:off x="1802816" y="1268518"/>
              <a:ext cx="144458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Pôles à partie réelle strictement positive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F5C5962-CDDB-4674-AE87-09D8D7FACBD2}"/>
                </a:ext>
              </a:extLst>
            </p:cNvPr>
            <p:cNvSpPr txBox="1"/>
            <p:nvPr/>
          </p:nvSpPr>
          <p:spPr>
            <a:xfrm>
              <a:off x="1831267" y="2524254"/>
              <a:ext cx="1527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Système instable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DE17DF5-2219-4867-8EB9-2C1CB17A731B}"/>
                </a:ext>
              </a:extLst>
            </p:cNvPr>
            <p:cNvSpPr txBox="1"/>
            <p:nvPr/>
          </p:nvSpPr>
          <p:spPr>
            <a:xfrm>
              <a:off x="83741" y="2852936"/>
              <a:ext cx="1527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Système stable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5A736F1-0574-4EE9-8DF9-C78CC35CF986}"/>
                </a:ext>
              </a:extLst>
            </p:cNvPr>
            <p:cNvSpPr txBox="1"/>
            <p:nvPr/>
          </p:nvSpPr>
          <p:spPr>
            <a:xfrm>
              <a:off x="83741" y="1268760"/>
              <a:ext cx="160793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Pôles à partie réelle strictement négative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BA3B71AF-AFCE-4F9B-A67B-595913760DB7}"/>
                </a:ext>
              </a:extLst>
            </p:cNvPr>
            <p:cNvGrpSpPr/>
            <p:nvPr/>
          </p:nvGrpSpPr>
          <p:grpSpPr>
            <a:xfrm>
              <a:off x="1172081" y="1688242"/>
              <a:ext cx="45719" cy="622397"/>
              <a:chOff x="1243092" y="1700194"/>
              <a:chExt cx="45719" cy="622397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95312855-770D-4C09-95BE-5433BEEF5C7A}"/>
                  </a:ext>
                </a:extLst>
              </p:cNvPr>
              <p:cNvSpPr/>
              <p:nvPr/>
            </p:nvSpPr>
            <p:spPr>
              <a:xfrm>
                <a:off x="1243092" y="227687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D80BE0C-CBAC-4F15-9322-9270155727B9}"/>
                  </a:ext>
                </a:extLst>
              </p:cNvPr>
              <p:cNvCxnSpPr/>
              <p:nvPr/>
            </p:nvCxnSpPr>
            <p:spPr>
              <a:xfrm>
                <a:off x="1265951" y="1700194"/>
                <a:ext cx="0" cy="576000"/>
              </a:xfrm>
              <a:prstGeom prst="line">
                <a:avLst/>
              </a:prstGeom>
              <a:ln w="95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DB7625F-31C5-4B96-AD24-4653113AD6CC}"/>
                  </a:ext>
                </a:extLst>
              </p:cNvPr>
              <p:cNvSpPr/>
              <p:nvPr/>
            </p:nvSpPr>
            <p:spPr>
              <a:xfrm>
                <a:off x="1243092" y="1700960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53A1A355-542B-4E39-A579-3DC7EBA68116}"/>
                </a:ext>
              </a:extLst>
            </p:cNvPr>
            <p:cNvGrpSpPr/>
            <p:nvPr/>
          </p:nvGrpSpPr>
          <p:grpSpPr>
            <a:xfrm>
              <a:off x="2177808" y="1683176"/>
              <a:ext cx="45719" cy="622397"/>
              <a:chOff x="1243092" y="1700194"/>
              <a:chExt cx="45719" cy="622397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500F00A-C452-4A6F-95A6-BE2183930E00}"/>
                  </a:ext>
                </a:extLst>
              </p:cNvPr>
              <p:cNvSpPr/>
              <p:nvPr/>
            </p:nvSpPr>
            <p:spPr>
              <a:xfrm>
                <a:off x="1243092" y="227687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E6E10BC6-4011-4FCA-A547-C7D95C0CD482}"/>
                  </a:ext>
                </a:extLst>
              </p:cNvPr>
              <p:cNvCxnSpPr/>
              <p:nvPr/>
            </p:nvCxnSpPr>
            <p:spPr>
              <a:xfrm>
                <a:off x="1265951" y="1700194"/>
                <a:ext cx="0" cy="576000"/>
              </a:xfrm>
              <a:prstGeom prst="line">
                <a:avLst/>
              </a:prstGeom>
              <a:ln w="95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228D6743-CC20-428B-87C8-D56954CD5B18}"/>
                  </a:ext>
                </a:extLst>
              </p:cNvPr>
              <p:cNvSpPr/>
              <p:nvPr/>
            </p:nvSpPr>
            <p:spPr>
              <a:xfrm>
                <a:off x="1243092" y="1700960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1C9215B-63D5-4C76-ABFE-28AE6E64778A}"/>
                    </a:ext>
                  </a:extLst>
                </p:cNvPr>
                <p:cNvSpPr txBox="1"/>
                <p:nvPr/>
              </p:nvSpPr>
              <p:spPr>
                <a:xfrm>
                  <a:off x="2304191" y="1618450"/>
                  <a:ext cx="76867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fr-FR" sz="12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1200" b="0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1C9215B-63D5-4C76-ABFE-28AE6E647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191" y="1618450"/>
                  <a:ext cx="76867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4762" r="-6349" b="-2580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57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EEE5B3A-3953-4DB8-BCE7-296FB8F74D3E}"/>
              </a:ext>
            </a:extLst>
          </p:cNvPr>
          <p:cNvGrpSpPr/>
          <p:nvPr/>
        </p:nvGrpSpPr>
        <p:grpSpPr>
          <a:xfrm>
            <a:off x="83741" y="1084093"/>
            <a:ext cx="3274800" cy="2112720"/>
            <a:chOff x="83741" y="1084093"/>
            <a:chExt cx="3274800" cy="21127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E274F6-2857-4FE4-8740-FB48250B15D1}"/>
                </a:ext>
              </a:extLst>
            </p:cNvPr>
            <p:cNvSpPr/>
            <p:nvPr/>
          </p:nvSpPr>
          <p:spPr>
            <a:xfrm>
              <a:off x="1691679" y="1268758"/>
              <a:ext cx="1666862" cy="18002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C7499C8F-7487-4315-885C-A764A528E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26876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0DB478C-C4F2-417E-B495-5864E4DE675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8EE143B-F0DF-4521-AC2E-F8005FE57F20}"/>
                    </a:ext>
                  </a:extLst>
                </p:cNvPr>
                <p:cNvSpPr txBox="1"/>
                <p:nvPr/>
              </p:nvSpPr>
              <p:spPr>
                <a:xfrm>
                  <a:off x="1471427" y="1084093"/>
                  <a:ext cx="44050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8EE143B-F0DF-4521-AC2E-F8005FE57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427" y="1084093"/>
                  <a:ext cx="4405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6849" t="-6667" r="-10959" b="-3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1AFE8E3-D9F8-4291-8CEB-91B485D89192}"/>
                    </a:ext>
                  </a:extLst>
                </p:cNvPr>
                <p:cNvSpPr txBox="1"/>
                <p:nvPr/>
              </p:nvSpPr>
              <p:spPr>
                <a:xfrm>
                  <a:off x="2411760" y="1896506"/>
                  <a:ext cx="43005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1AFE8E3-D9F8-4291-8CEB-91B485D89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96506"/>
                  <a:ext cx="43005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7143" t="-3333" r="-11429" b="-4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312855-770D-4C09-95BE-5433BEEF5C7A}"/>
                </a:ext>
              </a:extLst>
            </p:cNvPr>
            <p:cNvSpPr/>
            <p:nvPr/>
          </p:nvSpPr>
          <p:spPr>
            <a:xfrm>
              <a:off x="1243092" y="1965979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DBF043C-2674-48B6-BF94-6249BFA90673}"/>
                </a:ext>
              </a:extLst>
            </p:cNvPr>
            <p:cNvSpPr/>
            <p:nvPr/>
          </p:nvSpPr>
          <p:spPr>
            <a:xfrm>
              <a:off x="2103752" y="1965335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CC2C722-ACB7-4E41-B52C-6FC52A31B0C1}"/>
                    </a:ext>
                  </a:extLst>
                </p:cNvPr>
                <p:cNvSpPr txBox="1"/>
                <p:nvPr/>
              </p:nvSpPr>
              <p:spPr>
                <a:xfrm>
                  <a:off x="1001551" y="1752068"/>
                  <a:ext cx="5287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CC2C722-ACB7-4E41-B52C-6FC52A31B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51" y="1752068"/>
                  <a:ext cx="52879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6897" r="-3448" b="-193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5A0CECF-0E90-4519-A5AA-E45275278B03}"/>
                    </a:ext>
                  </a:extLst>
                </p:cNvPr>
                <p:cNvSpPr txBox="1"/>
                <p:nvPr/>
              </p:nvSpPr>
              <p:spPr>
                <a:xfrm>
                  <a:off x="1918417" y="1752068"/>
                  <a:ext cx="4133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5A0CECF-0E90-4519-A5AA-E45275278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417" y="1752068"/>
                  <a:ext cx="41338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8824" r="-2941" b="-193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CFBA612-20CB-4E34-A7E4-59509B9A2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4" y="2116813"/>
              <a:ext cx="1527271" cy="1080000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5C75711A-5AC8-4D2D-A04A-2E4FBB88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268" y="2116813"/>
              <a:ext cx="1527273" cy="10800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EA5657A-F85B-4EB2-A57F-2E17544E0C9E}"/>
                </a:ext>
              </a:extLst>
            </p:cNvPr>
            <p:cNvSpPr txBox="1"/>
            <p:nvPr/>
          </p:nvSpPr>
          <p:spPr>
            <a:xfrm>
              <a:off x="1802816" y="1268518"/>
              <a:ext cx="144458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Pôles à partie réelle strictement positive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F5C5962-CDDB-4674-AE87-09D8D7FACBD2}"/>
                </a:ext>
              </a:extLst>
            </p:cNvPr>
            <p:cNvSpPr txBox="1"/>
            <p:nvPr/>
          </p:nvSpPr>
          <p:spPr>
            <a:xfrm>
              <a:off x="1831267" y="2119445"/>
              <a:ext cx="1527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Système instable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DE17DF5-2219-4867-8EB9-2C1CB17A731B}"/>
                </a:ext>
              </a:extLst>
            </p:cNvPr>
            <p:cNvSpPr txBox="1"/>
            <p:nvPr/>
          </p:nvSpPr>
          <p:spPr>
            <a:xfrm>
              <a:off x="83741" y="2852936"/>
              <a:ext cx="1527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Système stable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5A736F1-0574-4EE9-8DF9-C78CC35CF986}"/>
                </a:ext>
              </a:extLst>
            </p:cNvPr>
            <p:cNvSpPr txBox="1"/>
            <p:nvPr/>
          </p:nvSpPr>
          <p:spPr>
            <a:xfrm>
              <a:off x="83741" y="1268760"/>
              <a:ext cx="160793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Pôles à partie réelle strictement négative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BEC18FC-7B87-48D7-BEF5-B7608C865F7C}"/>
              </a:ext>
            </a:extLst>
          </p:cNvPr>
          <p:cNvGrpSpPr/>
          <p:nvPr/>
        </p:nvGrpSpPr>
        <p:grpSpPr>
          <a:xfrm>
            <a:off x="3639526" y="1082404"/>
            <a:ext cx="3380746" cy="2364524"/>
            <a:chOff x="9677" y="1084093"/>
            <a:chExt cx="3380746" cy="23645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2CD873-0B77-476F-B514-FD5020C06C8F}"/>
                </a:ext>
              </a:extLst>
            </p:cNvPr>
            <p:cNvSpPr/>
            <p:nvPr/>
          </p:nvSpPr>
          <p:spPr>
            <a:xfrm>
              <a:off x="1691679" y="1268758"/>
              <a:ext cx="1666862" cy="18002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9676681-FC96-4F06-9C31-9BD28D9A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151" y="2368617"/>
              <a:ext cx="1527272" cy="108000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0EE4813-99C9-4120-8C0C-C07E3689E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7" y="2368617"/>
              <a:ext cx="1527272" cy="1080000"/>
            </a:xfrm>
            <a:prstGeom prst="rect">
              <a:avLst/>
            </a:prstGeom>
          </p:spPr>
        </p:pic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688ADB72-EA99-4BE9-A4DF-2037A8256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26876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8F038022-4424-47B9-84F0-EF24CA270B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E66C27D-317C-40E3-8DF8-7D4B5B6DBBB5}"/>
                    </a:ext>
                  </a:extLst>
                </p:cNvPr>
                <p:cNvSpPr txBox="1"/>
                <p:nvPr/>
              </p:nvSpPr>
              <p:spPr>
                <a:xfrm>
                  <a:off x="1471427" y="1084093"/>
                  <a:ext cx="44050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E66C27D-317C-40E3-8DF8-7D4B5B6DB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427" y="1084093"/>
                  <a:ext cx="440505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6944" t="-6667" r="-11111" b="-3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F41704E5-2CAE-4ABA-AB71-CF68E6194B10}"/>
                    </a:ext>
                  </a:extLst>
                </p:cNvPr>
                <p:cNvSpPr txBox="1"/>
                <p:nvPr/>
              </p:nvSpPr>
              <p:spPr>
                <a:xfrm>
                  <a:off x="2411760" y="1896506"/>
                  <a:ext cx="43005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F41704E5-2CAE-4ABA-AB71-CF68E619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96506"/>
                  <a:ext cx="430054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667" r="-11268" b="-3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42F40CC-E9D2-442A-8AA6-8981DB88188A}"/>
                    </a:ext>
                  </a:extLst>
                </p:cNvPr>
                <p:cNvSpPr txBox="1"/>
                <p:nvPr/>
              </p:nvSpPr>
              <p:spPr>
                <a:xfrm>
                  <a:off x="277225" y="1765901"/>
                  <a:ext cx="8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fr-FR" sz="12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1200" b="0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42F40CC-E9D2-442A-8AA6-8981DB881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25" y="1765901"/>
                  <a:ext cx="884088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4138" r="-4828" b="-2580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4C7F753-68D7-403D-9EAC-680984EE0E99}"/>
                </a:ext>
              </a:extLst>
            </p:cNvPr>
            <p:cNvSpPr txBox="1"/>
            <p:nvPr/>
          </p:nvSpPr>
          <p:spPr>
            <a:xfrm>
              <a:off x="1802816" y="1268518"/>
              <a:ext cx="144458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Pôles à partie réelle strictement positive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25420D72-3D7D-41B3-B655-DFC4F262B481}"/>
                </a:ext>
              </a:extLst>
            </p:cNvPr>
            <p:cNvSpPr txBox="1"/>
            <p:nvPr/>
          </p:nvSpPr>
          <p:spPr>
            <a:xfrm>
              <a:off x="1831267" y="2524254"/>
              <a:ext cx="1527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Système instable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4944116-EBD5-4EFF-BD39-F5A3AC9441AB}"/>
                </a:ext>
              </a:extLst>
            </p:cNvPr>
            <p:cNvSpPr txBox="1"/>
            <p:nvPr/>
          </p:nvSpPr>
          <p:spPr>
            <a:xfrm>
              <a:off x="83741" y="2852936"/>
              <a:ext cx="1527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Système stable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4E21A51-1D3A-4026-9783-D68DDA4B3D13}"/>
                </a:ext>
              </a:extLst>
            </p:cNvPr>
            <p:cNvSpPr txBox="1"/>
            <p:nvPr/>
          </p:nvSpPr>
          <p:spPr>
            <a:xfrm>
              <a:off x="83741" y="1268760"/>
              <a:ext cx="160793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Pôles à partie réelle strictement négative</a:t>
              </a:r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3223CFF0-BFFD-4639-8164-61AE299C6D2C}"/>
                </a:ext>
              </a:extLst>
            </p:cNvPr>
            <p:cNvGrpSpPr/>
            <p:nvPr/>
          </p:nvGrpSpPr>
          <p:grpSpPr>
            <a:xfrm>
              <a:off x="1172081" y="1688242"/>
              <a:ext cx="45719" cy="622397"/>
              <a:chOff x="1243092" y="1700194"/>
              <a:chExt cx="45719" cy="622397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D7B2501-ECAD-47B3-A77A-BE20E128C893}"/>
                  </a:ext>
                </a:extLst>
              </p:cNvPr>
              <p:cNvSpPr/>
              <p:nvPr/>
            </p:nvSpPr>
            <p:spPr>
              <a:xfrm>
                <a:off x="1243092" y="227687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47AAF2B4-CAE5-46ED-B1A6-304016C282A8}"/>
                  </a:ext>
                </a:extLst>
              </p:cNvPr>
              <p:cNvCxnSpPr/>
              <p:nvPr/>
            </p:nvCxnSpPr>
            <p:spPr>
              <a:xfrm>
                <a:off x="1265951" y="1700194"/>
                <a:ext cx="0" cy="576000"/>
              </a:xfrm>
              <a:prstGeom prst="line">
                <a:avLst/>
              </a:prstGeom>
              <a:ln w="95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ED976485-E94F-4D2F-88F4-EB6D971E7843}"/>
                  </a:ext>
                </a:extLst>
              </p:cNvPr>
              <p:cNvSpPr/>
              <p:nvPr/>
            </p:nvSpPr>
            <p:spPr>
              <a:xfrm>
                <a:off x="1243092" y="1700960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27CADF4-2964-4E98-863A-9B984EC40A88}"/>
                </a:ext>
              </a:extLst>
            </p:cNvPr>
            <p:cNvGrpSpPr/>
            <p:nvPr/>
          </p:nvGrpSpPr>
          <p:grpSpPr>
            <a:xfrm>
              <a:off x="2177808" y="1683176"/>
              <a:ext cx="45719" cy="622397"/>
              <a:chOff x="1243092" y="1700194"/>
              <a:chExt cx="45719" cy="622397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C87C7C9-6908-4C88-B8A9-5EDEB8156377}"/>
                  </a:ext>
                </a:extLst>
              </p:cNvPr>
              <p:cNvSpPr/>
              <p:nvPr/>
            </p:nvSpPr>
            <p:spPr>
              <a:xfrm>
                <a:off x="1243092" y="227687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021DFF5-8BE4-45F5-A538-583BC5822B50}"/>
                  </a:ext>
                </a:extLst>
              </p:cNvPr>
              <p:cNvCxnSpPr/>
              <p:nvPr/>
            </p:nvCxnSpPr>
            <p:spPr>
              <a:xfrm>
                <a:off x="1265951" y="1700194"/>
                <a:ext cx="0" cy="576000"/>
              </a:xfrm>
              <a:prstGeom prst="line">
                <a:avLst/>
              </a:prstGeom>
              <a:ln w="95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A301252D-D0C8-4217-B53B-83284A2F445D}"/>
                  </a:ext>
                </a:extLst>
              </p:cNvPr>
              <p:cNvSpPr/>
              <p:nvPr/>
            </p:nvSpPr>
            <p:spPr>
              <a:xfrm>
                <a:off x="1243092" y="1700960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2A8C7891-34DB-428C-9A0A-80BE1578466B}"/>
                    </a:ext>
                  </a:extLst>
                </p:cNvPr>
                <p:cNvSpPr txBox="1"/>
                <p:nvPr/>
              </p:nvSpPr>
              <p:spPr>
                <a:xfrm>
                  <a:off x="2304191" y="1618450"/>
                  <a:ext cx="76867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fr-FR" sz="12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1200" b="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2A8C7891-34DB-428C-9A0A-80BE15784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191" y="1618450"/>
                  <a:ext cx="768672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4724" r="-5512" b="-2580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4425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139</Words>
  <Application>Microsoft Office PowerPoint</Application>
  <PresentationFormat>Affichage à l'écran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2017-08-01T14:45:48Z</dcterms:created>
  <dcterms:modified xsi:type="dcterms:W3CDTF">2017-08-02T21:46:28Z</dcterms:modified>
</cp:coreProperties>
</file>