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91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4660"/>
  </p:normalViewPr>
  <p:slideViewPr>
    <p:cSldViewPr>
      <p:cViewPr varScale="1">
        <p:scale>
          <a:sx n="63" d="100"/>
          <a:sy n="63" d="100"/>
        </p:scale>
        <p:origin x="776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19/09/2018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pt_ptsi\Desktop\Github\Informatique\P_01_Architecture\01_ArchitectureMaterielle\Cours\png\Fond_AR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79512"/>
            <a:ext cx="12192000" cy="435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t_ptsi\Desktop\Github\Informatique\P_02_AlgorithmiqueProgrammation\02_IntroductionAlgorithmique\Cours\png\Fond_AL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76"/>
            <a:ext cx="9264352" cy="33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t_ptsi\Desktop\Github\Informatique\P_03_SimulationNumerique\01_IntegrationNumerique\Cours\png\Fond_SIMU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1" y="3853958"/>
            <a:ext cx="743086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1179512"/>
            <a:ext cx="12192000" cy="80375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625600" y="3286124"/>
            <a:ext cx="9144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19/09/2018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206500" y="3214687"/>
            <a:ext cx="97536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214687"/>
            <a:ext cx="3048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19/09/2018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19/09/2018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19/09/2018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191344" y="1219200"/>
            <a:ext cx="11809312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19/09/2018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344" y="228600"/>
            <a:ext cx="11809312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19/09/2018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191344" y="1219200"/>
            <a:ext cx="580712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824392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19/09/2018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19/09/2018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19/09/2018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19/09/2018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19/09/2018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191344" y="152400"/>
            <a:ext cx="1180931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191344" y="1219200"/>
            <a:ext cx="11809312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9336360" y="6376850"/>
            <a:ext cx="2664296" cy="36575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19/09/2018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215680" y="6376850"/>
            <a:ext cx="593333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07368" y="63768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191344" y="6356348"/>
            <a:ext cx="11809312" cy="20501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 flipV="1">
            <a:off x="191344" y="1142998"/>
            <a:ext cx="11809312" cy="1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176129" y="6479521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4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Stabilité des systèmes asservis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/>
              <a:t>Cycle 2</a:t>
            </a:r>
          </a:p>
          <a:p>
            <a:r>
              <a:rPr lang="fr-FR" b="1" dirty="0"/>
              <a:t>Modéliser les systèmes asservis dans le but de prévoir leur comportement</a:t>
            </a:r>
          </a:p>
        </p:txBody>
      </p:sp>
      <p:pic>
        <p:nvPicPr>
          <p:cNvPr id="11" name="Picture 2" descr="C:\Users\pt_ptsi\Desktop\Github\Informatique\P_01_Architecture\01_ArchitectureMaterielle\Cours\png\logo_lyc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5868988"/>
            <a:ext cx="1224136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6960145-A0F1-4742-870D-DEC82DB7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3F33F77-28B5-4607-A2EE-30224286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93E3E8F4-0D4E-496E-8243-28A37E1038D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1+2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−1−2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−1+2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1+2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+1−2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+1+2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−0,5</m:t>
                        </m:r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0,5</m:t>
                        </m:r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93E3E8F4-0D4E-496E-8243-28A37E103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063FD8BC-3EF3-4DD1-93DE-DDECBACFC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2674313"/>
            <a:ext cx="5641876" cy="351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94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913</TotalTime>
  <Words>65</Words>
  <Application>Microsoft Office PowerPoint</Application>
  <PresentationFormat>Grand écran</PresentationFormat>
  <Paragraphs>11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Bookman Old Style</vt:lpstr>
      <vt:lpstr>Calibri</vt:lpstr>
      <vt:lpstr>Cambria Math</vt:lpstr>
      <vt:lpstr>Gill Sans MT</vt:lpstr>
      <vt:lpstr>Wingdings</vt:lpstr>
      <vt:lpstr>Wingdings 3</vt:lpstr>
      <vt:lpstr>Origine</vt:lpstr>
      <vt:lpstr>Stabilité des systèmes asservis</vt:lpstr>
      <vt:lpstr>Présentation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2 - Chapitre 1 - Stabilité des SLCI</dc:title>
  <dc:creator>Xavier Pessoles</dc:creator>
  <cp:lastModifiedBy>Xavier Pessoles</cp:lastModifiedBy>
  <cp:revision>124</cp:revision>
  <dcterms:created xsi:type="dcterms:W3CDTF">2014-09-30T07:33:25Z</dcterms:created>
  <dcterms:modified xsi:type="dcterms:W3CDTF">2018-09-19T07:33:42Z</dcterms:modified>
</cp:coreProperties>
</file>