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1863"/>
            <a:ext cx="7776864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/>
          <p:nvPr/>
        </p:nvCxnSpPr>
        <p:spPr>
          <a:xfrm flipH="1">
            <a:off x="935596" y="2492896"/>
            <a:ext cx="738082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935596" y="2204864"/>
            <a:ext cx="738082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316416" y="230823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3,9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316416" y="20201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4,1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35596" y="2204864"/>
            <a:ext cx="7380820" cy="288032"/>
          </a:xfrm>
          <a:prstGeom prst="rect">
            <a:avLst/>
          </a:prstGeom>
          <a:solidFill>
            <a:schemeClr val="accent5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1043608" y="980728"/>
                <a:ext cx="15254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/>
                        </a:rPr>
                        <m:t>Δs</m:t>
                      </m:r>
                      <m:r>
                        <a:rPr lang="fr-FR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80728"/>
                <a:ext cx="152541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1187624" y="3787243"/>
                <a:ext cx="4466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87243"/>
                <a:ext cx="44666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7740352" y="1938898"/>
                <a:ext cx="4998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1938898"/>
                <a:ext cx="4998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1043608" y="1738278"/>
                <a:ext cx="14051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+1,05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/>
                        </a:rPr>
                        <m:t>Δ</m:t>
                      </m:r>
                      <m:r>
                        <a:rPr lang="fr-FR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38278"/>
                <a:ext cx="140519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1045571" y="2591538"/>
                <a:ext cx="14051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+0,95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/>
                        </a:rPr>
                        <m:t>Δ</m:t>
                      </m:r>
                      <m:r>
                        <a:rPr lang="fr-FR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71" y="2591538"/>
                <a:ext cx="140519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/>
          <p:nvPr/>
        </p:nvCxnSpPr>
        <p:spPr>
          <a:xfrm>
            <a:off x="5220072" y="2492896"/>
            <a:ext cx="0" cy="3024336"/>
          </a:xfrm>
          <a:prstGeom prst="line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71800" y="4156575"/>
            <a:ext cx="0" cy="1360657"/>
          </a:xfrm>
          <a:prstGeom prst="line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2843808" y="5147900"/>
                <a:ext cx="4328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147900"/>
                <a:ext cx="432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5279850" y="5085184"/>
                <a:ext cx="16601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5%</m:t>
                          </m:r>
                        </m:sub>
                      </m:sSub>
                      <m:r>
                        <a:rPr lang="fr-FR" b="0" i="0" smtClean="0">
                          <a:latin typeface="Cambria Math"/>
                        </a:rPr>
                        <m:t>=2,4−</m:t>
                      </m:r>
                      <m:sSub>
                        <m:sSubPr>
                          <m:ctrlPr>
                            <a:rPr lang="fr-FR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fr-FR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850" y="5085184"/>
                <a:ext cx="166013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5261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5</cp:revision>
  <dcterms:created xsi:type="dcterms:W3CDTF">2017-09-26T10:56:44Z</dcterms:created>
  <dcterms:modified xsi:type="dcterms:W3CDTF">2017-09-26T11:18:49Z</dcterms:modified>
</cp:coreProperties>
</file>