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3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3F67-1E5D-408C-80C2-5D4B0C2655A6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2D1-9576-45C1-8CD5-B08A270CB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99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3F67-1E5D-408C-80C2-5D4B0C2655A6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2D1-9576-45C1-8CD5-B08A270CB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98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3F67-1E5D-408C-80C2-5D4B0C2655A6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2D1-9576-45C1-8CD5-B08A270CB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20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3F67-1E5D-408C-80C2-5D4B0C2655A6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2D1-9576-45C1-8CD5-B08A270CB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59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3F67-1E5D-408C-80C2-5D4B0C2655A6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2D1-9576-45C1-8CD5-B08A270CB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5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3F67-1E5D-408C-80C2-5D4B0C2655A6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2D1-9576-45C1-8CD5-B08A270CB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5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3F67-1E5D-408C-80C2-5D4B0C2655A6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2D1-9576-45C1-8CD5-B08A270CB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10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3F67-1E5D-408C-80C2-5D4B0C2655A6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2D1-9576-45C1-8CD5-B08A270CB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48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3F67-1E5D-408C-80C2-5D4B0C2655A6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2D1-9576-45C1-8CD5-B08A270CB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77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3F67-1E5D-408C-80C2-5D4B0C2655A6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2D1-9576-45C1-8CD5-B08A270CB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86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3F67-1E5D-408C-80C2-5D4B0C2655A6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FB2D1-9576-45C1-8CD5-B08A270CB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89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3F67-1E5D-408C-80C2-5D4B0C2655A6}" type="datetimeFigureOut">
              <a:rPr lang="fr-FR" smtClean="0"/>
              <a:t>20/09/2022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FB2D1-9576-45C1-8CD5-B08A270CB2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0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90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365" y="2306056"/>
            <a:ext cx="4241270" cy="3390476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>
            <a:off x="5552403" y="2888311"/>
            <a:ext cx="4024" cy="204139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4278085" y="5118100"/>
            <a:ext cx="383133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5552403" y="2396889"/>
            <a:ext cx="0" cy="291806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V="1">
            <a:off x="5988521" y="2609378"/>
            <a:ext cx="0" cy="291806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6229214" y="5104285"/>
                <a:ext cx="1193853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=−45°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214" y="5104285"/>
                <a:ext cx="1193853" cy="301686"/>
              </a:xfrm>
              <a:prstGeom prst="rect">
                <a:avLst/>
              </a:prstGeom>
              <a:blipFill>
                <a:blip r:embed="rId3"/>
                <a:stretch>
                  <a:fillRect l="-4592" r="-4592" b="-2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4274821" y="2845759"/>
                <a:ext cx="12302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=−20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821" y="2845759"/>
                <a:ext cx="1230272" cy="246221"/>
              </a:xfrm>
              <a:prstGeom prst="rect">
                <a:avLst/>
              </a:prstGeom>
              <a:blipFill>
                <a:blip r:embed="rId4"/>
                <a:stretch>
                  <a:fillRect l="-2970" r="-2475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/>
          <p:cNvCxnSpPr/>
          <p:nvPr/>
        </p:nvCxnSpPr>
        <p:spPr>
          <a:xfrm>
            <a:off x="5988626" y="5118630"/>
            <a:ext cx="4024" cy="204139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5813841" y="5722855"/>
            <a:ext cx="7598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Instable</a:t>
            </a:r>
            <a:endParaRPr lang="fr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1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14" y="2299707"/>
            <a:ext cx="4228571" cy="3403174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V="1">
            <a:off x="4308565" y="5472031"/>
            <a:ext cx="383133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6765761" y="2665060"/>
            <a:ext cx="0" cy="291806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5680572" y="5170345"/>
                <a:ext cx="1020729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=60°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572" y="5170345"/>
                <a:ext cx="1020729" cy="301686"/>
              </a:xfrm>
              <a:prstGeom prst="rect">
                <a:avLst/>
              </a:prstGeom>
              <a:blipFill>
                <a:blip r:embed="rId3"/>
                <a:stretch>
                  <a:fillRect l="-5389" r="-4790" b="-2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7223761" y="3182779"/>
                <a:ext cx="7646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761" y="3182779"/>
                <a:ext cx="764697" cy="246221"/>
              </a:xfrm>
              <a:prstGeom prst="rect">
                <a:avLst/>
              </a:prstGeom>
              <a:blipFill>
                <a:blip r:embed="rId4"/>
                <a:stretch>
                  <a:fillRect l="-5600" r="-3200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avec flèche 10"/>
          <p:cNvCxnSpPr/>
          <p:nvPr/>
        </p:nvCxnSpPr>
        <p:spPr>
          <a:xfrm flipV="1">
            <a:off x="6765761" y="5173980"/>
            <a:ext cx="0" cy="30707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926395" y="5679806"/>
            <a:ext cx="5956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Stable</a:t>
            </a:r>
            <a:endParaRPr lang="fr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4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4" y="2160681"/>
            <a:ext cx="4241270" cy="3390476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 flipV="1">
            <a:off x="3056639" y="2491740"/>
            <a:ext cx="4024" cy="36943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993865" y="4996180"/>
            <a:ext cx="383133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V="1">
            <a:off x="3060663" y="2491740"/>
            <a:ext cx="0" cy="250444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2269961" y="2302638"/>
            <a:ext cx="0" cy="291806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/>
              <p:cNvSpPr txBox="1"/>
              <p:nvPr/>
            </p:nvSpPr>
            <p:spPr>
              <a:xfrm>
                <a:off x="1122438" y="4748362"/>
                <a:ext cx="1020729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≃45°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38" y="4748362"/>
                <a:ext cx="1020729" cy="301686"/>
              </a:xfrm>
              <a:prstGeom prst="rect">
                <a:avLst/>
              </a:prstGeom>
              <a:blipFill>
                <a:blip r:embed="rId3"/>
                <a:stretch>
                  <a:fillRect l="-4762" r="-4762" b="-22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/>
              <p:cNvSpPr txBox="1"/>
              <p:nvPr/>
            </p:nvSpPr>
            <p:spPr>
              <a:xfrm>
                <a:off x="3130610" y="2614950"/>
                <a:ext cx="10763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610" y="2614950"/>
                <a:ext cx="1076385" cy="246221"/>
              </a:xfrm>
              <a:prstGeom prst="rect">
                <a:avLst/>
              </a:prstGeom>
              <a:blipFill>
                <a:blip r:embed="rId4"/>
                <a:stretch>
                  <a:fillRect l="-3977" r="-3409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/>
          <p:cNvCxnSpPr/>
          <p:nvPr/>
        </p:nvCxnSpPr>
        <p:spPr>
          <a:xfrm flipV="1">
            <a:off x="2269961" y="4771662"/>
            <a:ext cx="0" cy="25508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534934" y="5558170"/>
            <a:ext cx="5956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Stable</a:t>
            </a:r>
            <a:endParaRPr lang="fr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57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16" y="1740111"/>
            <a:ext cx="4228571" cy="3377778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V="1">
            <a:off x="3314700" y="2171700"/>
            <a:ext cx="1253" cy="111919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 flipV="1">
            <a:off x="871945" y="4546600"/>
            <a:ext cx="383133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3197823" y="2042159"/>
            <a:ext cx="0" cy="250444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3077681" y="1679088"/>
            <a:ext cx="0" cy="291806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/>
              <p:cNvSpPr txBox="1"/>
              <p:nvPr/>
            </p:nvSpPr>
            <p:spPr>
              <a:xfrm>
                <a:off x="2165528" y="4340392"/>
                <a:ext cx="792012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≃30°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528" y="4340392"/>
                <a:ext cx="792012" cy="234616"/>
              </a:xfrm>
              <a:prstGeom prst="rect">
                <a:avLst/>
              </a:prstGeom>
              <a:blipFill>
                <a:blip r:embed="rId3"/>
                <a:stretch>
                  <a:fillRect l="-4615" r="-4615" b="-2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3386885" y="2160508"/>
                <a:ext cx="107638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885" y="2160508"/>
                <a:ext cx="1076385" cy="246221"/>
              </a:xfrm>
              <a:prstGeom prst="rect">
                <a:avLst/>
              </a:prstGeom>
              <a:blipFill>
                <a:blip r:embed="rId4"/>
                <a:stretch>
                  <a:fillRect l="-3977" r="-3409" b="-121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/>
          <p:cNvCxnSpPr/>
          <p:nvPr/>
        </p:nvCxnSpPr>
        <p:spPr>
          <a:xfrm flipV="1">
            <a:off x="3077681" y="4457700"/>
            <a:ext cx="0" cy="88901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2361864" y="5126533"/>
            <a:ext cx="5956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Stable</a:t>
            </a:r>
            <a:endParaRPr lang="fr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8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64" y="1712563"/>
            <a:ext cx="4241270" cy="3403174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7146109" y="1933166"/>
            <a:ext cx="0" cy="30282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V="1">
            <a:off x="5843995" y="4546600"/>
            <a:ext cx="3831336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7284048" y="2092709"/>
            <a:ext cx="0" cy="287934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7144856" y="1895475"/>
            <a:ext cx="0" cy="267953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7435852" y="4609114"/>
                <a:ext cx="926664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≃−90°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52" y="4609114"/>
                <a:ext cx="926664" cy="234616"/>
              </a:xfrm>
              <a:prstGeom prst="rect">
                <a:avLst/>
              </a:prstGeom>
              <a:blipFill>
                <a:blip r:embed="rId3"/>
                <a:stretch>
                  <a:fillRect l="-3947" r="-3947" b="-179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7284048" y="1772364"/>
                <a:ext cx="12302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=−30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048" y="1772364"/>
                <a:ext cx="1230273" cy="246221"/>
              </a:xfrm>
              <a:prstGeom prst="rect">
                <a:avLst/>
              </a:prstGeom>
              <a:blipFill>
                <a:blip r:embed="rId4"/>
                <a:stretch>
                  <a:fillRect l="-3465" r="-2475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7461825" y="5123305"/>
            <a:ext cx="59567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</a:rPr>
              <a:t>Stable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7295932" y="4575009"/>
            <a:ext cx="0" cy="30282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296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87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2022-09-20T08:13:19Z</dcterms:created>
  <dcterms:modified xsi:type="dcterms:W3CDTF">2022-09-20T08:55:49Z</dcterms:modified>
</cp:coreProperties>
</file>