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40" d="100"/>
          <a:sy n="140" d="100"/>
        </p:scale>
        <p:origin x="-788" y="-1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DEB92-61D9-474B-A869-955A81564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D8D8C0-3616-434C-9FA2-568C8F18D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AA83E-B65F-40A8-86B6-04253CE9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72F-DE67-47F1-9C6F-A086BA2F48D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58B257-CEB3-433B-A4CE-BE510E77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A9F5F4-17F7-4672-9166-068E59F9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24C8-19FB-4496-8AE6-B7427D14C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156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7638A-CF4B-47C8-9B1D-261E2D94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8ECC53-7EF0-44DB-AA87-4E7B99508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B7F341-AF99-4A3C-8930-046DB379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72F-DE67-47F1-9C6F-A086BA2F48D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9AB72C-8619-40BF-B42F-2EEE0B89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7ABAEC-089E-4ED9-AED7-4AEBB8FE2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24C8-19FB-4496-8AE6-B7427D14C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7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AF6A496-59E9-4ACF-A019-F2BC83ADB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564A71-0EA1-41C4-8E65-7C4F9D9EB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7EB06A-4EEE-49F3-8F7E-B548D02C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72F-DE67-47F1-9C6F-A086BA2F48D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32DF58-4D66-44AB-8AAE-E7363D7F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A1D90B-EE07-4ED4-9F40-5BEABDC7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24C8-19FB-4496-8AE6-B7427D14C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73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9F78A-C61F-4155-B423-BFDC4FBD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67452E-ADC8-42DC-B9DA-6837B061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649741-553B-4D6E-9CB2-2306AF44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72F-DE67-47F1-9C6F-A086BA2F48D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8CA364-ECD5-4F05-AFD2-5BB2E472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E475DF-799A-4296-A6C8-405C8F2C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24C8-19FB-4496-8AE6-B7427D14C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74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D627F-888F-450F-A1BE-843CBA5A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1CD337-365C-4037-A4AD-8D08AD321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157A34-71E8-4C5E-95D5-316F66E8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72F-DE67-47F1-9C6F-A086BA2F48D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44E555-02BD-46B6-8900-E177F4831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522C03-5C49-4276-9C56-DEAC6B20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24C8-19FB-4496-8AE6-B7427D14C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80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4EA18-7522-4D2F-9E1D-08491178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A4C8BB-5620-4DC8-8D0D-DC8E8F6C6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B1CE51-9683-4A92-AE37-F61B64D70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444FF1-72DE-4C98-B52C-ED0D0753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72F-DE67-47F1-9C6F-A086BA2F48D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31750A-C9BB-42B3-BAF1-1E5B58C8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8D8687-7BDC-409D-8974-E88B14AB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24C8-19FB-4496-8AE6-B7427D14C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8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E230EB-8566-4FC7-8643-5F75104B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EAE7B8-E0E9-4492-B905-541DD7759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00AA58-B0EA-4C42-8B64-8FDE309A9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B23ED2-502A-4EFA-A626-8831805B5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0933F6-3FA2-4512-AA63-C7A5BC2DF4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719468-3280-4EF4-B9C1-731751F1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72F-DE67-47F1-9C6F-A086BA2F48D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62787D-E1BC-4BB9-A354-A2FE128A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618F77-1691-4184-920A-730EBE0E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24C8-19FB-4496-8AE6-B7427D14C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71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130EC6-57D3-4518-A0B1-2C96149D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A06331-E463-476A-B0AA-3866D651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72F-DE67-47F1-9C6F-A086BA2F48D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11703D-DA97-4F7D-BBD7-55A4705C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8884FD-6F01-4803-9876-B9E7BE38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24C8-19FB-4496-8AE6-B7427D14C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1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9D4547B-81F8-491D-BD4C-AF838D23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72F-DE67-47F1-9C6F-A086BA2F48D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9889FD-0C60-4037-B179-13970956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7E16F0-039F-4F69-824F-52082732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24C8-19FB-4496-8AE6-B7427D14C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82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A2A6F-0D6C-4998-87B0-9D46ED497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F5E01A-7D1C-4843-9AC4-9CC9C7185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FA7916-0C6F-4B56-B1FA-47243EF41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F6F39A-D0A5-479D-9329-4B51B182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72F-DE67-47F1-9C6F-A086BA2F48D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A58F75-6BAA-4359-9AC7-CDC6A7F1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A345FB-D9B9-483C-8190-F03F71FC7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24C8-19FB-4496-8AE6-B7427D14C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91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8AB99E-0686-4C68-AC56-C8B85E1A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9E7BE2-D740-492B-82C9-B2E0D92BE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653F96-4CC8-46F0-811F-276A797B1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8C05B6-FB31-4032-9BC7-C8A7A6CE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B572F-DE67-47F1-9C6F-A086BA2F48D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70159C-A6C3-4712-8550-08FB6A4D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D7D0AB-B2D0-4942-B970-07A8A202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324C8-19FB-4496-8AE6-B7427D14C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81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7902662-2367-4816-A4B9-0856599E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A9E65D-A344-47BB-94AA-B72572184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562EFA-9359-4AA3-B7A8-E34767789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B572F-DE67-47F1-9C6F-A086BA2F48DF}" type="datetimeFigureOut">
              <a:rPr lang="fr-FR" smtClean="0"/>
              <a:t>22/02/2022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C9589B-A3CD-4EBE-98EA-CE8906015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FCFD41-1CAA-4723-8DB5-53DE74585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24C8-19FB-4496-8AE6-B7427D14CF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06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AA4116-92C1-4B63-8511-BBDDD02C3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F124A2-BAF8-4605-8B71-6B8365C60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61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4069D3-04ED-4B00-847C-C969E8A75495}"/>
              </a:ext>
            </a:extLst>
          </p:cNvPr>
          <p:cNvSpPr/>
          <p:nvPr/>
        </p:nvSpPr>
        <p:spPr>
          <a:xfrm>
            <a:off x="5664000" y="3213000"/>
            <a:ext cx="864000" cy="43200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2060"/>
                </a:solidFill>
              </a:rPr>
              <a:t>Filtre numérique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187BA9-559C-4BFC-A2AA-D52F6E67F135}"/>
              </a:ext>
            </a:extLst>
          </p:cNvPr>
          <p:cNvCxnSpPr>
            <a:endCxn id="4" idx="1"/>
          </p:cNvCxnSpPr>
          <p:nvPr/>
        </p:nvCxnSpPr>
        <p:spPr>
          <a:xfrm>
            <a:off x="5122779" y="3429000"/>
            <a:ext cx="541221" cy="0"/>
          </a:xfrm>
          <a:prstGeom prst="line">
            <a:avLst/>
          </a:prstGeom>
          <a:noFill/>
          <a:ln w="1270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F7E1B31-77DB-45B9-B22B-7450275755A3}"/>
              </a:ext>
            </a:extLst>
          </p:cNvPr>
          <p:cNvCxnSpPr/>
          <p:nvPr/>
        </p:nvCxnSpPr>
        <p:spPr>
          <a:xfrm>
            <a:off x="6528000" y="3429000"/>
            <a:ext cx="541221" cy="0"/>
          </a:xfrm>
          <a:prstGeom prst="line">
            <a:avLst/>
          </a:prstGeom>
          <a:noFill/>
          <a:ln w="1270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DA7640F-088D-4DD9-B616-D3FF734DC4A6}"/>
                  </a:ext>
                </a:extLst>
              </p:cNvPr>
              <p:cNvSpPr txBox="1"/>
              <p:nvPr/>
            </p:nvSpPr>
            <p:spPr>
              <a:xfrm>
                <a:off x="5126440" y="3213000"/>
                <a:ext cx="16985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DA7640F-088D-4DD9-B616-D3FF734DC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440" y="3213000"/>
                <a:ext cx="169854" cy="169277"/>
              </a:xfrm>
              <a:prstGeom prst="rect">
                <a:avLst/>
              </a:prstGeom>
              <a:blipFill>
                <a:blip r:embed="rId2"/>
                <a:stretch>
                  <a:fillRect l="-10714" r="-3571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C48FAC5-4B8E-4798-93AA-00005A60D018}"/>
                  </a:ext>
                </a:extLst>
              </p:cNvPr>
              <p:cNvSpPr txBox="1"/>
              <p:nvPr/>
            </p:nvSpPr>
            <p:spPr>
              <a:xfrm>
                <a:off x="6903535" y="3212999"/>
                <a:ext cx="16568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C48FAC5-4B8E-4798-93AA-00005A60D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535" y="3212999"/>
                <a:ext cx="165686" cy="169277"/>
              </a:xfrm>
              <a:prstGeom prst="rect">
                <a:avLst/>
              </a:prstGeom>
              <a:blipFill>
                <a:blip r:embed="rId3"/>
                <a:stretch>
                  <a:fillRect l="-10714" r="-3571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20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A187BA9-559C-4BFC-A2AA-D52F6E67F135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242929" y="3429000"/>
            <a:ext cx="541221" cy="0"/>
          </a:xfrm>
          <a:prstGeom prst="line">
            <a:avLst/>
          </a:prstGeom>
          <a:noFill/>
          <a:ln w="1270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F7E1B31-77DB-45B9-B22B-7450275755A3}"/>
              </a:ext>
            </a:extLst>
          </p:cNvPr>
          <p:cNvCxnSpPr/>
          <p:nvPr/>
        </p:nvCxnSpPr>
        <p:spPr>
          <a:xfrm>
            <a:off x="2648150" y="3429000"/>
            <a:ext cx="541221" cy="0"/>
          </a:xfrm>
          <a:prstGeom prst="line">
            <a:avLst/>
          </a:prstGeom>
          <a:noFill/>
          <a:ln w="1270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DA7640F-088D-4DD9-B616-D3FF734DC4A6}"/>
                  </a:ext>
                </a:extLst>
              </p:cNvPr>
              <p:cNvSpPr txBox="1"/>
              <p:nvPr/>
            </p:nvSpPr>
            <p:spPr>
              <a:xfrm>
                <a:off x="1326393" y="3213000"/>
                <a:ext cx="28386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DA7640F-088D-4DD9-B616-D3FF734DC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393" y="3213000"/>
                <a:ext cx="283860" cy="169277"/>
              </a:xfrm>
              <a:prstGeom prst="rect">
                <a:avLst/>
              </a:prstGeom>
              <a:blipFill>
                <a:blip r:embed="rId2"/>
                <a:stretch>
                  <a:fillRect l="-6522" r="-19565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C48FAC5-4B8E-4798-93AA-00005A60D018}"/>
                  </a:ext>
                </a:extLst>
              </p:cNvPr>
              <p:cNvSpPr txBox="1"/>
              <p:nvPr/>
            </p:nvSpPr>
            <p:spPr>
              <a:xfrm>
                <a:off x="7210994" y="3236361"/>
                <a:ext cx="27885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C48FAC5-4B8E-4798-93AA-00005A60D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994" y="3236361"/>
                <a:ext cx="278859" cy="169277"/>
              </a:xfrm>
              <a:prstGeom prst="rect">
                <a:avLst/>
              </a:prstGeom>
              <a:blipFill>
                <a:blip r:embed="rId3"/>
                <a:stretch>
                  <a:fillRect l="-6522" r="-1739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F963CD4-FB0B-4287-842D-31DE55C7843B}"/>
              </a:ext>
            </a:extLst>
          </p:cNvPr>
          <p:cNvSpPr/>
          <p:nvPr/>
        </p:nvSpPr>
        <p:spPr>
          <a:xfrm>
            <a:off x="1784150" y="3249000"/>
            <a:ext cx="864000" cy="36000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2060"/>
                </a:solidFill>
              </a:rPr>
              <a:t>Adaptateur</a:t>
            </a:r>
          </a:p>
        </p:txBody>
      </p:sp>
      <p:sp>
        <p:nvSpPr>
          <p:cNvPr id="5" name="Organigramme : Jonction de sommaire 4">
            <a:extLst>
              <a:ext uri="{FF2B5EF4-FFF2-40B4-BE49-F238E27FC236}">
                <a16:creationId xmlns:a16="http://schemas.microsoft.com/office/drawing/2014/main" id="{92DC49F7-1F8C-4D0E-AC80-F034769885BF}"/>
              </a:ext>
            </a:extLst>
          </p:cNvPr>
          <p:cNvSpPr/>
          <p:nvPr/>
        </p:nvSpPr>
        <p:spPr>
          <a:xfrm>
            <a:off x="3189371" y="3321000"/>
            <a:ext cx="216000" cy="216000"/>
          </a:xfrm>
          <a:prstGeom prst="flowChartSummingJunction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70D13-4C72-4C6E-BB75-EC258CBDAE23}"/>
                  </a:ext>
                </a:extLst>
              </p:cNvPr>
              <p:cNvSpPr txBox="1"/>
              <p:nvPr/>
            </p:nvSpPr>
            <p:spPr>
              <a:xfrm>
                <a:off x="3184230" y="3365547"/>
                <a:ext cx="9938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800" b="1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70D13-4C72-4C6E-BB75-EC258CBDA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230" y="3365547"/>
                <a:ext cx="99386" cy="123111"/>
              </a:xfrm>
              <a:prstGeom prst="rect">
                <a:avLst/>
              </a:prstGeom>
              <a:blipFill>
                <a:blip r:embed="rId4"/>
                <a:stretch>
                  <a:fillRect l="-23529" r="-23529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1CA67A8-B808-4875-AA85-4E0064472A4E}"/>
                  </a:ext>
                </a:extLst>
              </p:cNvPr>
              <p:cNvSpPr txBox="1"/>
              <p:nvPr/>
            </p:nvSpPr>
            <p:spPr>
              <a:xfrm>
                <a:off x="3251894" y="3433208"/>
                <a:ext cx="99386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800" b="1" i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800" b="1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1CA67A8-B808-4875-AA85-4E0064472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894" y="3433208"/>
                <a:ext cx="99386" cy="123111"/>
              </a:xfrm>
              <a:prstGeom prst="rect">
                <a:avLst/>
              </a:prstGeom>
              <a:blipFill>
                <a:blip r:embed="rId5"/>
                <a:stretch>
                  <a:fillRect l="-5882" r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E4CAB56-AAA9-4029-8261-CD5FF9481161}"/>
              </a:ext>
            </a:extLst>
          </p:cNvPr>
          <p:cNvCxnSpPr/>
          <p:nvPr/>
        </p:nvCxnSpPr>
        <p:spPr>
          <a:xfrm>
            <a:off x="3405371" y="3429000"/>
            <a:ext cx="541221" cy="0"/>
          </a:xfrm>
          <a:prstGeom prst="line">
            <a:avLst/>
          </a:prstGeom>
          <a:noFill/>
          <a:ln w="1270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3FD10CD-455E-431F-949C-6AE0B2374974}"/>
              </a:ext>
            </a:extLst>
          </p:cNvPr>
          <p:cNvSpPr/>
          <p:nvPr/>
        </p:nvSpPr>
        <p:spPr>
          <a:xfrm>
            <a:off x="3946592" y="3247102"/>
            <a:ext cx="864000" cy="36000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2060"/>
                </a:solidFill>
              </a:rPr>
              <a:t>Correcteur numérique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0D001D9-6892-4865-AC8B-CFC0BDBB07F4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4810592" y="3427102"/>
            <a:ext cx="377372" cy="0"/>
          </a:xfrm>
          <a:prstGeom prst="line">
            <a:avLst/>
          </a:prstGeom>
          <a:noFill/>
          <a:ln w="1270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6AF0974-4EAF-461B-A4BC-F0232685DFD1}"/>
              </a:ext>
            </a:extLst>
          </p:cNvPr>
          <p:cNvSpPr/>
          <p:nvPr/>
        </p:nvSpPr>
        <p:spPr>
          <a:xfrm>
            <a:off x="5187964" y="3247102"/>
            <a:ext cx="483649" cy="36000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err="1">
                <a:solidFill>
                  <a:srgbClr val="002060"/>
                </a:solidFill>
              </a:rPr>
              <a:t>CNA</a:t>
            </a:r>
            <a:endParaRPr lang="fr-FR" sz="1000" dirty="0">
              <a:solidFill>
                <a:srgbClr val="002060"/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3F2E35B-EC31-4EBB-9D44-3D53D8AF33AE}"/>
              </a:ext>
            </a:extLst>
          </p:cNvPr>
          <p:cNvCxnSpPr/>
          <p:nvPr/>
        </p:nvCxnSpPr>
        <p:spPr>
          <a:xfrm>
            <a:off x="5674592" y="3429000"/>
            <a:ext cx="541221" cy="0"/>
          </a:xfrm>
          <a:prstGeom prst="line">
            <a:avLst/>
          </a:prstGeom>
          <a:noFill/>
          <a:ln w="1270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80796AB-083C-48F6-BF79-658AD92BCB0D}"/>
              </a:ext>
            </a:extLst>
          </p:cNvPr>
          <p:cNvSpPr/>
          <p:nvPr/>
        </p:nvSpPr>
        <p:spPr>
          <a:xfrm>
            <a:off x="6215813" y="3247102"/>
            <a:ext cx="864000" cy="36000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2060"/>
                </a:solidFill>
              </a:rPr>
              <a:t>Processus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DB8DEC3-C36D-4447-9C8B-331AE1BBBC47}"/>
              </a:ext>
            </a:extLst>
          </p:cNvPr>
          <p:cNvCxnSpPr/>
          <p:nvPr/>
        </p:nvCxnSpPr>
        <p:spPr>
          <a:xfrm>
            <a:off x="7079813" y="3429000"/>
            <a:ext cx="541221" cy="0"/>
          </a:xfrm>
          <a:prstGeom prst="line">
            <a:avLst/>
          </a:prstGeom>
          <a:noFill/>
          <a:ln w="1270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B907DC5-91ED-4D60-B82A-913E4B74E0DD}"/>
              </a:ext>
            </a:extLst>
          </p:cNvPr>
          <p:cNvSpPr/>
          <p:nvPr/>
        </p:nvSpPr>
        <p:spPr>
          <a:xfrm>
            <a:off x="4124812" y="3781335"/>
            <a:ext cx="483649" cy="36000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2060"/>
                </a:solidFill>
              </a:rPr>
              <a:t>CAN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1CDED5-CC92-4A1B-BAC2-DACB9185E512}"/>
              </a:ext>
            </a:extLst>
          </p:cNvPr>
          <p:cNvSpPr/>
          <p:nvPr/>
        </p:nvSpPr>
        <p:spPr>
          <a:xfrm>
            <a:off x="6215813" y="3780879"/>
            <a:ext cx="864000" cy="360000"/>
          </a:xfrm>
          <a:prstGeom prst="rect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02060"/>
                </a:solidFill>
              </a:rPr>
              <a:t>Capteur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C17D6C3-3D37-4048-B64A-0FB6CDF3126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301587" y="3556319"/>
            <a:ext cx="0" cy="404560"/>
          </a:xfrm>
          <a:prstGeom prst="line">
            <a:avLst/>
          </a:prstGeom>
          <a:noFill/>
          <a:ln w="1270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CCDCD4EA-BC5A-47BE-A96B-0135EC275E9F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297371" y="3961335"/>
            <a:ext cx="827441" cy="0"/>
          </a:xfrm>
          <a:prstGeom prst="line">
            <a:avLst/>
          </a:prstGeom>
          <a:noFill/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8E50244-8EF3-4F9E-9650-E89C247CCF23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4608461" y="3960879"/>
            <a:ext cx="1607352" cy="456"/>
          </a:xfrm>
          <a:prstGeom prst="line">
            <a:avLst/>
          </a:prstGeom>
          <a:noFill/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AEE0D18-F007-4BFA-8786-2107C03154AF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7079813" y="3960879"/>
            <a:ext cx="270610" cy="0"/>
          </a:xfrm>
          <a:prstGeom prst="line">
            <a:avLst/>
          </a:prstGeom>
          <a:noFill/>
          <a:ln w="1270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EC29C95-B6C9-4E96-9E56-6ACD78599402}"/>
              </a:ext>
            </a:extLst>
          </p:cNvPr>
          <p:cNvCxnSpPr>
            <a:cxnSpLocks/>
          </p:cNvCxnSpPr>
          <p:nvPr/>
        </p:nvCxnSpPr>
        <p:spPr>
          <a:xfrm>
            <a:off x="7350423" y="3438511"/>
            <a:ext cx="0" cy="522368"/>
          </a:xfrm>
          <a:prstGeom prst="line">
            <a:avLst/>
          </a:prstGeom>
          <a:noFill/>
          <a:ln w="127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941046EE-4CCA-4D77-B7E9-8C5559273C73}"/>
                  </a:ext>
                </a:extLst>
              </p:cNvPr>
              <p:cNvSpPr txBox="1"/>
              <p:nvPr/>
            </p:nvSpPr>
            <p:spPr>
              <a:xfrm>
                <a:off x="2846002" y="3213000"/>
                <a:ext cx="169854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941046EE-4CCA-4D77-B7E9-8C5559273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002" y="3213000"/>
                <a:ext cx="169854" cy="169277"/>
              </a:xfrm>
              <a:prstGeom prst="rect">
                <a:avLst/>
              </a:prstGeom>
              <a:blipFill>
                <a:blip r:embed="rId6"/>
                <a:stretch>
                  <a:fillRect l="-10714" r="-3571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3E6B9F8-CC5A-4FA5-A0D2-CA72C5BF6F04}"/>
                  </a:ext>
                </a:extLst>
              </p:cNvPr>
              <p:cNvSpPr txBox="1"/>
              <p:nvPr/>
            </p:nvSpPr>
            <p:spPr>
              <a:xfrm>
                <a:off x="3591054" y="3758599"/>
                <a:ext cx="16568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3E6B9F8-CC5A-4FA5-A0D2-CA72C5BF6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054" y="3758599"/>
                <a:ext cx="165686" cy="169277"/>
              </a:xfrm>
              <a:prstGeom prst="rect">
                <a:avLst/>
              </a:prstGeom>
              <a:blipFill>
                <a:blip r:embed="rId7"/>
                <a:stretch>
                  <a:fillRect l="-11111" r="-7407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DE38F9A-A086-4FF8-9279-3E1321167B63}"/>
                  </a:ext>
                </a:extLst>
              </p:cNvPr>
              <p:cNvSpPr txBox="1"/>
              <p:nvPr/>
            </p:nvSpPr>
            <p:spPr>
              <a:xfrm>
                <a:off x="3578886" y="3213000"/>
                <a:ext cx="16504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DE38F9A-A086-4FF8-9279-3E1321167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886" y="3213000"/>
                <a:ext cx="165045" cy="169277"/>
              </a:xfrm>
              <a:prstGeom prst="rect">
                <a:avLst/>
              </a:prstGeom>
              <a:blipFill>
                <a:blip r:embed="rId8"/>
                <a:stretch>
                  <a:fillRect l="-11111" r="-7407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37FD6A18-093E-4A2E-81E7-E1DEF62D091B}"/>
                  </a:ext>
                </a:extLst>
              </p:cNvPr>
              <p:cNvSpPr txBox="1"/>
              <p:nvPr/>
            </p:nvSpPr>
            <p:spPr>
              <a:xfrm>
                <a:off x="4908980" y="3231192"/>
                <a:ext cx="1835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37FD6A18-093E-4A2E-81E7-E1DEF62D0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980" y="3231192"/>
                <a:ext cx="183575" cy="169277"/>
              </a:xfrm>
              <a:prstGeom prst="rect">
                <a:avLst/>
              </a:prstGeom>
              <a:blipFill>
                <a:blip r:embed="rId9"/>
                <a:stretch>
                  <a:fillRect l="-10000" r="-6667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D680F58A-407B-4C27-B71D-8097BD80E374}"/>
                  </a:ext>
                </a:extLst>
              </p:cNvPr>
              <p:cNvSpPr txBox="1"/>
              <p:nvPr/>
            </p:nvSpPr>
            <p:spPr>
              <a:xfrm>
                <a:off x="5800968" y="3247102"/>
                <a:ext cx="29399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D680F58A-407B-4C27-B71D-8097BD80E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968" y="3247102"/>
                <a:ext cx="293991" cy="169277"/>
              </a:xfrm>
              <a:prstGeom prst="rect">
                <a:avLst/>
              </a:prstGeom>
              <a:blipFill>
                <a:blip r:embed="rId10"/>
                <a:stretch>
                  <a:fillRect l="-6250" r="-18750" b="-407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9943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29</Words>
  <Application>Microsoft Office PowerPoint</Application>
  <PresentationFormat>Grand écran</PresentationFormat>
  <Paragraphs>18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</cp:revision>
  <dcterms:created xsi:type="dcterms:W3CDTF">2022-02-20T21:01:55Z</dcterms:created>
  <dcterms:modified xsi:type="dcterms:W3CDTF">2022-02-22T10:36:03Z</dcterms:modified>
</cp:coreProperties>
</file>