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  <p:sldId id="256" r:id="rId5"/>
    <p:sldId id="257" r:id="rId6"/>
    <p:sldId id="261" r:id="rId7"/>
    <p:sldId id="262" r:id="rId8"/>
    <p:sldId id="259" r:id="rId9"/>
    <p:sldId id="258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5" d="100"/>
          <a:sy n="75" d="100"/>
        </p:scale>
        <p:origin x="96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12.png"/><Relationship Id="rId9" Type="http://schemas.openxmlformats.org/officeDocument/2006/relationships/image" Target="../media/image4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4.png"/><Relationship Id="rId5" Type="http://schemas.openxmlformats.org/officeDocument/2006/relationships/image" Target="../media/image4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11.png"/><Relationship Id="rId9" Type="http://schemas.openxmlformats.org/officeDocument/2006/relationships/image" Target="../media/image8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11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D9ADFD-7972-4756-9A0A-DF78DA016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125438"/>
            <a:ext cx="3853114" cy="29516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A07878-F128-4E80-BFFF-46F1BFB9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30" y="1124744"/>
            <a:ext cx="4466232" cy="295232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FFD44F3-4DF4-41FD-8E7E-015282DCFE93}"/>
              </a:ext>
            </a:extLst>
          </p:cNvPr>
          <p:cNvCxnSpPr/>
          <p:nvPr/>
        </p:nvCxnSpPr>
        <p:spPr>
          <a:xfrm>
            <a:off x="4788024" y="1952836"/>
            <a:ext cx="36724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19C9D99-25D7-43F3-8758-6B07B4676F77}"/>
              </a:ext>
            </a:extLst>
          </p:cNvPr>
          <p:cNvCxnSpPr/>
          <p:nvPr/>
        </p:nvCxnSpPr>
        <p:spPr>
          <a:xfrm>
            <a:off x="4788024" y="2132856"/>
            <a:ext cx="367240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48801FC-953B-4121-B0F0-E28D13EE7832}"/>
              </a:ext>
            </a:extLst>
          </p:cNvPr>
          <p:cNvCxnSpPr>
            <a:cxnSpLocks/>
          </p:cNvCxnSpPr>
          <p:nvPr/>
        </p:nvCxnSpPr>
        <p:spPr>
          <a:xfrm flipV="1">
            <a:off x="6408204" y="1952836"/>
            <a:ext cx="0" cy="1764196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B665D5C-858A-41E1-BAE1-EF42D0FCE796}"/>
              </a:ext>
            </a:extLst>
          </p:cNvPr>
          <p:cNvSpPr txBox="1"/>
          <p:nvPr/>
        </p:nvSpPr>
        <p:spPr>
          <a:xfrm>
            <a:off x="6437396" y="33477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0,12 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0A1A492-A6A0-4F61-8250-90A91A60FB9B}"/>
              </a:ext>
            </a:extLst>
          </p:cNvPr>
          <p:cNvCxnSpPr>
            <a:cxnSpLocks/>
          </p:cNvCxnSpPr>
          <p:nvPr/>
        </p:nvCxnSpPr>
        <p:spPr>
          <a:xfrm>
            <a:off x="791580" y="2132856"/>
            <a:ext cx="3492388" cy="311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CBE94CF-BA59-4EE9-8BAE-E902BCA9B040}"/>
              </a:ext>
            </a:extLst>
          </p:cNvPr>
          <p:cNvCxnSpPr>
            <a:cxnSpLocks/>
          </p:cNvCxnSpPr>
          <p:nvPr/>
        </p:nvCxnSpPr>
        <p:spPr>
          <a:xfrm>
            <a:off x="850518" y="3731772"/>
            <a:ext cx="3492388" cy="311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8FB158D-68F9-4B10-AFD0-1D71A742077B}"/>
              </a:ext>
            </a:extLst>
          </p:cNvPr>
          <p:cNvCxnSpPr>
            <a:cxnSpLocks/>
          </p:cNvCxnSpPr>
          <p:nvPr/>
        </p:nvCxnSpPr>
        <p:spPr>
          <a:xfrm>
            <a:off x="2804335" y="3501588"/>
            <a:ext cx="1" cy="261338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023CFDF-E455-4DF6-90F2-3F5CBC549E9F}"/>
              </a:ext>
            </a:extLst>
          </p:cNvPr>
          <p:cNvCxnSpPr>
            <a:cxnSpLocks/>
          </p:cNvCxnSpPr>
          <p:nvPr/>
        </p:nvCxnSpPr>
        <p:spPr>
          <a:xfrm>
            <a:off x="2804335" y="1952836"/>
            <a:ext cx="1" cy="1810089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D5AA22B-158B-4462-8592-949C10C3FBC7}"/>
                  </a:ext>
                </a:extLst>
              </p:cNvPr>
              <p:cNvSpPr txBox="1"/>
              <p:nvPr/>
            </p:nvSpPr>
            <p:spPr>
              <a:xfrm>
                <a:off x="2699792" y="3339809"/>
                <a:ext cx="805220" cy="268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sz="1050" b="1" i="1" dirty="0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sub>
                      </m:sSub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1D5AA22B-158B-4462-8592-949C10C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39809"/>
                <a:ext cx="805220" cy="268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E19397F-90C6-4544-8FA9-524EA5B01D60}"/>
                  </a:ext>
                </a:extLst>
              </p:cNvPr>
              <p:cNvSpPr txBox="1"/>
              <p:nvPr/>
            </p:nvSpPr>
            <p:spPr>
              <a:xfrm>
                <a:off x="2804335" y="1929886"/>
                <a:ext cx="10368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50" b="1" i="1" dirty="0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𝐫𝐚𝐝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050" b="1" i="0" dirty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E19397F-90C6-4544-8FA9-524EA5B0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35" y="1929886"/>
                <a:ext cx="1036887" cy="253916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69C079B8-08E9-426F-B7EF-F0F2B9BD54B6}"/>
              </a:ext>
            </a:extLst>
          </p:cNvPr>
          <p:cNvSpPr/>
          <p:nvPr/>
        </p:nvSpPr>
        <p:spPr>
          <a:xfrm>
            <a:off x="971598" y="1376772"/>
            <a:ext cx="278984" cy="278984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  <a:stCxn id="9" idx="6"/>
            <a:endCxn id="4" idx="1"/>
          </p:cNvCxnSpPr>
          <p:nvPr/>
        </p:nvCxnSpPr>
        <p:spPr>
          <a:xfrm>
            <a:off x="1250582" y="1516264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3270905" y="756737"/>
            <a:ext cx="0" cy="620035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 flipV="1">
            <a:off x="251518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FF7B1-636C-4D75-80FE-BE0E0F89768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1090" y="1655756"/>
            <a:ext cx="0" cy="54910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2882252" y="758728"/>
            <a:ext cx="406814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4932040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60792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88" y="1243789"/>
                <a:ext cx="539763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/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262BB6-A2A6-4732-BD49-FDE50617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835717" y="1392155"/>
                <a:ext cx="38193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/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981DC1-61D0-4219-94FD-BC29EC210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508" y="1466994"/>
                <a:ext cx="33082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E0A39516-DF36-44AB-A6CC-EA140474639E}"/>
              </a:ext>
            </a:extLst>
          </p:cNvPr>
          <p:cNvGrpSpPr/>
          <p:nvPr/>
        </p:nvGrpSpPr>
        <p:grpSpPr>
          <a:xfrm>
            <a:off x="2998542" y="1314924"/>
            <a:ext cx="455938" cy="340832"/>
            <a:chOff x="3092266" y="1314924"/>
            <a:chExt cx="455938" cy="340832"/>
          </a:xfrm>
        </p:grpSpPr>
        <p:sp>
          <p:nvSpPr>
            <p:cNvPr id="27" name="Organigramme : Jonction de sommaire 26">
              <a:extLst>
                <a:ext uri="{FF2B5EF4-FFF2-40B4-BE49-F238E27FC236}">
                  <a16:creationId xmlns:a16="http://schemas.microsoft.com/office/drawing/2014/main" id="{D7FB2663-EB5B-416D-AB43-CDC351CBD37B}"/>
                </a:ext>
              </a:extLst>
            </p:cNvPr>
            <p:cNvSpPr/>
            <p:nvPr/>
          </p:nvSpPr>
          <p:spPr>
            <a:xfrm>
              <a:off x="3228147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/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D69D863-1CA5-46D5-ACCF-330C0FBA0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092266" y="1392155"/>
                  <a:ext cx="38193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/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AD92100-6804-4D4A-A2BC-A3F5B29E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17377" y="1314924"/>
                  <a:ext cx="330827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/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𝐵𝑝</m:t>
                              </m:r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CFF5E6-2396-428B-9AD6-EA75AB2A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3" y="1304764"/>
                <a:ext cx="903543" cy="432048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A10C32B-9139-4EEA-975E-09BBECF388A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02036" y="1516264"/>
            <a:ext cx="441097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45AFE-97F2-4B4A-9C3C-D223F551524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746676" y="1516264"/>
            <a:ext cx="536618" cy="4524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/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0F0763-73C1-4477-8039-92ED1634B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72" y="542704"/>
                <a:ext cx="720080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C69CED-3416-4DF9-87CA-04879AA19A74}"/>
              </a:ext>
            </a:extLst>
          </p:cNvPr>
          <p:cNvCxnSpPr>
            <a:cxnSpLocks/>
          </p:cNvCxnSpPr>
          <p:nvPr/>
        </p:nvCxnSpPr>
        <p:spPr>
          <a:xfrm flipH="1">
            <a:off x="1105922" y="2204864"/>
            <a:ext cx="382611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CE568D2-2B8F-4A43-8E75-0297D6E88095}"/>
              </a:ext>
            </a:extLst>
          </p:cNvPr>
          <p:cNvCxnSpPr>
            <a:cxnSpLocks/>
          </p:cNvCxnSpPr>
          <p:nvPr/>
        </p:nvCxnSpPr>
        <p:spPr>
          <a:xfrm>
            <a:off x="1721074" y="756737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/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AF37964-7740-4EEB-A117-81E017558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39" y="549673"/>
                <a:ext cx="537198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/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4F00DE-6840-41A3-9FC2-46A3B32BB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7" y="1215745"/>
                <a:ext cx="57958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04764"/>
                <a:ext cx="720080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/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DAA0B-7F69-4889-B31F-D8150858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00240"/>
                <a:ext cx="720080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/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EACF32-3863-48CD-8127-7F81DFBD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1300240"/>
                <a:ext cx="720080" cy="432048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/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5356AC-E888-411B-B748-E96B25A54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720080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15F9C21-F034-4107-BB5C-1741BDADAE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1760" y="1516264"/>
            <a:ext cx="720080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8DE36D-898B-4E37-AF46-3EB0586AB98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5192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CCBDEE5-1C1C-4996-8DC8-408FF166F6B5}"/>
              </a:ext>
            </a:extLst>
          </p:cNvPr>
          <p:cNvCxnSpPr>
            <a:cxnSpLocks/>
          </p:cNvCxnSpPr>
          <p:nvPr/>
        </p:nvCxnSpPr>
        <p:spPr>
          <a:xfrm>
            <a:off x="5292080" y="1516264"/>
            <a:ext cx="720082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6DC8E8B-CB3B-45B8-8ADD-61CB904D45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851920" y="2204864"/>
            <a:ext cx="169218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</p:cNvCxnSpPr>
          <p:nvPr/>
        </p:nvCxnSpPr>
        <p:spPr>
          <a:xfrm flipH="1">
            <a:off x="6552219" y="3438791"/>
            <a:ext cx="1" cy="6480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59F6608-39DF-4B41-96B0-24D185A58D49}"/>
              </a:ext>
            </a:extLst>
          </p:cNvPr>
          <p:cNvCxnSpPr>
            <a:cxnSpLocks/>
          </p:cNvCxnSpPr>
          <p:nvPr/>
        </p:nvCxnSpPr>
        <p:spPr>
          <a:xfrm flipV="1">
            <a:off x="5544108" y="1516264"/>
            <a:ext cx="0" cy="68860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/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7AABB8C-84F8-49D8-90B6-FD4381B1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" y="1239265"/>
                <a:ext cx="545406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/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F386C1-1F6D-498D-BD82-8689028A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1161740"/>
                <a:ext cx="654923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27584" y="3066194"/>
                <a:ext cx="5953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66194"/>
                <a:ext cx="59535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/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A1DFE6-A9C9-476F-83AD-F13AFE70F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31" y="1223542"/>
                <a:ext cx="633058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D8FE80-91F8-4678-8331-460E04752C3F}"/>
              </a:ext>
            </a:extLst>
          </p:cNvPr>
          <p:cNvCxnSpPr>
            <a:cxnSpLocks/>
          </p:cNvCxnSpPr>
          <p:nvPr/>
        </p:nvCxnSpPr>
        <p:spPr>
          <a:xfrm>
            <a:off x="2411760" y="3432096"/>
            <a:ext cx="410431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/>
          <p:cNvGrpSpPr/>
          <p:nvPr/>
        </p:nvGrpSpPr>
        <p:grpSpPr>
          <a:xfrm>
            <a:off x="2686310" y="3292604"/>
            <a:ext cx="855963" cy="760341"/>
            <a:chOff x="835717" y="1376772"/>
            <a:chExt cx="855963" cy="760341"/>
          </a:xfrm>
        </p:grpSpPr>
        <p:sp>
          <p:nvSpPr>
            <p:cNvPr id="9" name="Organigramme : Jonction de sommaire 8">
              <a:extLst>
                <a:ext uri="{FF2B5EF4-FFF2-40B4-BE49-F238E27FC236}">
                  <a16:creationId xmlns:a16="http://schemas.microsoft.com/office/drawing/2014/main" id="{69C079B8-08E9-426F-B7EF-F0F2B9BD54B6}"/>
                </a:ext>
              </a:extLst>
            </p:cNvPr>
            <p:cNvSpPr/>
            <p:nvPr/>
          </p:nvSpPr>
          <p:spPr>
            <a:xfrm>
              <a:off x="971598" y="1376772"/>
              <a:ext cx="278984" cy="278984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826F1AA-BE50-4AF8-AED3-99D54B4796FA}"/>
                </a:ext>
              </a:extLst>
            </p:cNvPr>
            <p:cNvCxnSpPr>
              <a:cxnSpLocks/>
              <a:stCxn id="9" idx="6"/>
              <a:endCxn id="4" idx="1"/>
            </p:cNvCxnSpPr>
            <p:nvPr/>
          </p:nvCxnSpPr>
          <p:spPr>
            <a:xfrm>
              <a:off x="1250582" y="1516264"/>
              <a:ext cx="44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95FF7B1-636C-4D75-80FE-BE0E0F897685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111090" y="1655756"/>
              <a:ext cx="0" cy="481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/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7262BB6-A2A6-4732-BD49-FDE50617A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835717" y="1392155"/>
                  <a:ext cx="38193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/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050" b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981DC1-61D0-4219-94FD-BC29EC210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0508" y="1466994"/>
                  <a:ext cx="330827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1354414" y="3204694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Convertisseur CAN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91331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3542273" y="3204694"/>
            <a:ext cx="92171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Correcteur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446398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905086" y="3212976"/>
            <a:ext cx="652645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/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A851F69-C9DF-48EA-BBA2-8F74DC68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29" y="3212976"/>
                <a:ext cx="314986" cy="432048"/>
              </a:xfrm>
              <a:prstGeom prst="rect">
                <a:avLst/>
              </a:prstGeom>
              <a:blipFill>
                <a:blip r:embed="rId12"/>
                <a:stretch>
                  <a:fillRect b="-41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5544108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4043329" y="3836921"/>
            <a:ext cx="105734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Codeur incrémental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6923347-E724-4C8D-8520-977B60B196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956514" y="4052945"/>
            <a:ext cx="108681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 flipH="1">
            <a:off x="5100675" y="4077072"/>
            <a:ext cx="1451544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6754913" y="3222768"/>
            <a:ext cx="841423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Réducteur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6313815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851F69-C9DF-48EA-BBA2-8F74DC6835F7}"/>
              </a:ext>
            </a:extLst>
          </p:cNvPr>
          <p:cNvSpPr/>
          <p:nvPr/>
        </p:nvSpPr>
        <p:spPr>
          <a:xfrm>
            <a:off x="8051446" y="3222768"/>
            <a:ext cx="76931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Poulie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Courroie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7596336" y="3438792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632" y="3109986"/>
                <a:ext cx="60215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27" y="3737610"/>
                <a:ext cx="616259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1" y="3004515"/>
                <a:ext cx="647165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49" y="2957832"/>
                <a:ext cx="654923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01" y="2969451"/>
                <a:ext cx="628249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177" y="2973963"/>
                <a:ext cx="583428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826F1AA-BE50-4AF8-AED3-99D54B4796FA}"/>
              </a:ext>
            </a:extLst>
          </p:cNvPr>
          <p:cNvCxnSpPr>
            <a:cxnSpLocks/>
          </p:cNvCxnSpPr>
          <p:nvPr/>
        </p:nvCxnSpPr>
        <p:spPr>
          <a:xfrm>
            <a:off x="8820760" y="3429000"/>
            <a:ext cx="441098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/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CF3D4A-5EE8-4917-965C-A099BC22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32" y="3017770"/>
                <a:ext cx="539763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6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Affichage à l'écran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2018-03-22T21:06:39Z</dcterms:created>
  <dcterms:modified xsi:type="dcterms:W3CDTF">2024-02-01T16:44:47Z</dcterms:modified>
</cp:coreProperties>
</file>