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9" d="100"/>
          <a:sy n="119" d="100"/>
        </p:scale>
        <p:origin x="-768" y="-6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DEB92-61D9-474B-A869-955A8156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D8D8C0-3616-434C-9FA2-568C8F18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AA83E-B65F-40A8-86B6-04253CE9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8B257-CEB3-433B-A4CE-BE510E77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9F5F4-17F7-4672-9166-068E59F9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5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7638A-CF4B-47C8-9B1D-261E2D94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8ECC53-7EF0-44DB-AA87-4E7B9950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7F341-AF99-4A3C-8930-046DB379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AB72C-8619-40BF-B42F-2EEE0B8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ABAEC-089E-4ED9-AED7-4AEBB8FE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7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F6A496-59E9-4ACF-A019-F2BC83ADB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564A71-0EA1-41C4-8E65-7C4F9D9E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EB06A-4EEE-49F3-8F7E-B548D02C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2DF58-4D66-44AB-8AAE-E7363D7F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1D90B-EE07-4ED4-9F40-5BEABDC7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9F78A-C61F-4155-B423-BFDC4FBD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7452E-ADC8-42DC-B9DA-6837B061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649741-553B-4D6E-9CB2-2306AF44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CA364-ECD5-4F05-AFD2-5BB2E472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475DF-799A-4296-A6C8-405C8F2C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D627F-888F-450F-A1BE-843CBA5A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1CD337-365C-4037-A4AD-8D08AD3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157A34-71E8-4C5E-95D5-316F66E8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4E555-02BD-46B6-8900-E177F48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22C03-5C49-4276-9C56-DEAC6B20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8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4EA18-7522-4D2F-9E1D-08491178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4C8BB-5620-4DC8-8D0D-DC8E8F6C6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B1CE51-9683-4A92-AE37-F61B64D7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444FF1-72DE-4C98-B52C-ED0D075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31750A-C9BB-42B3-BAF1-1E5B58C8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8D8687-7BDC-409D-8974-E88B14AB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8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230EB-8566-4FC7-8643-5F75104B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EAE7B8-E0E9-4492-B905-541DD775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0AA58-B0EA-4C42-8B64-8FDE309A9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B23ED2-502A-4EFA-A626-8831805B5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0933F6-3FA2-4512-AA63-C7A5BC2DF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719468-3280-4EF4-B9C1-731751F1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62787D-E1BC-4BB9-A354-A2FE128A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618F77-1691-4184-920A-730EBE0E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71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30EC6-57D3-4518-A0B1-2C96149D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A06331-E463-476A-B0AA-3866D651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11703D-DA97-4F7D-BBD7-55A4705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8884FD-6F01-4803-9876-B9E7BE38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D4547B-81F8-491D-BD4C-AF838D23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9889FD-0C60-4037-B179-13970956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7E16F0-039F-4F69-824F-52082732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2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A2A6F-0D6C-4998-87B0-9D46ED49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5E01A-7D1C-4843-9AC4-9CC9C718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A7916-0C6F-4B56-B1FA-47243EF4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F6F39A-D0A5-479D-9329-4B51B18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A58F75-6BAA-4359-9AC7-CDC6A7F1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345FB-D9B9-483C-8190-F03F71FC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AB99E-0686-4C68-AC56-C8B85E1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9E7BE2-D740-492B-82C9-B2E0D92BE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653F96-4CC8-46F0-811F-276A797B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8C05B6-FB31-4032-9BC7-C8A7A6C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70159C-A6C3-4712-8550-08FB6A4D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D7D0AB-B2D0-4942-B970-07A8A20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902662-2367-4816-A4B9-0856599E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A9E65D-A344-47BB-94AA-B7257218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62EFA-9359-4AA3-B7A8-E3476778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B572F-DE67-47F1-9C6F-A086BA2F48DF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9589B-A3CD-4EBE-98EA-CE8906015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FCFD41-1CAA-4723-8DB5-53DE7458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6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A4116-92C1-4B63-8511-BBDDD02C3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F124A2-BAF8-4605-8B71-6B8365C60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6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069D3-04ED-4B00-847C-C969E8A75495}"/>
              </a:ext>
            </a:extLst>
          </p:cNvPr>
          <p:cNvSpPr/>
          <p:nvPr/>
        </p:nvSpPr>
        <p:spPr>
          <a:xfrm>
            <a:off x="5664000" y="3213000"/>
            <a:ext cx="864000" cy="432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Filtre numérique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187BA9-559C-4BFC-A2AA-D52F6E67F135}"/>
              </a:ext>
            </a:extLst>
          </p:cNvPr>
          <p:cNvCxnSpPr>
            <a:endCxn id="4" idx="1"/>
          </p:cNvCxnSpPr>
          <p:nvPr/>
        </p:nvCxnSpPr>
        <p:spPr>
          <a:xfrm>
            <a:off x="5122779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7E1B31-77DB-45B9-B22B-7450275755A3}"/>
              </a:ext>
            </a:extLst>
          </p:cNvPr>
          <p:cNvCxnSpPr/>
          <p:nvPr/>
        </p:nvCxnSpPr>
        <p:spPr>
          <a:xfrm>
            <a:off x="6528000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DA7640F-088D-4DD9-B616-D3FF734DC4A6}"/>
                  </a:ext>
                </a:extLst>
              </p:cNvPr>
              <p:cNvSpPr txBox="1"/>
              <p:nvPr/>
            </p:nvSpPr>
            <p:spPr>
              <a:xfrm>
                <a:off x="5126440" y="3213000"/>
                <a:ext cx="16985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DA7640F-088D-4DD9-B616-D3FF734DC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40" y="3213000"/>
                <a:ext cx="169854" cy="169277"/>
              </a:xfrm>
              <a:prstGeom prst="rect">
                <a:avLst/>
              </a:prstGeom>
              <a:blipFill>
                <a:blip r:embed="rId2"/>
                <a:stretch>
                  <a:fillRect l="-10714" r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C48FAC5-4B8E-4798-93AA-00005A60D018}"/>
                  </a:ext>
                </a:extLst>
              </p:cNvPr>
              <p:cNvSpPr txBox="1"/>
              <p:nvPr/>
            </p:nvSpPr>
            <p:spPr>
              <a:xfrm>
                <a:off x="6903535" y="3212999"/>
                <a:ext cx="1656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C48FAC5-4B8E-4798-93AA-00005A60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35" y="3212999"/>
                <a:ext cx="165686" cy="169277"/>
              </a:xfrm>
              <a:prstGeom prst="rect">
                <a:avLst/>
              </a:prstGeom>
              <a:blipFill>
                <a:blip r:embed="rId3"/>
                <a:stretch>
                  <a:fillRect l="-10714" r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054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2022-02-20T21:01:55Z</dcterms:created>
  <dcterms:modified xsi:type="dcterms:W3CDTF">2022-02-20T21:30:32Z</dcterms:modified>
</cp:coreProperties>
</file>