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18/10/2017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18/10/2017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18/10/2017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18/10/2017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18/10/2017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18/10/2017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18/10/2017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18/10/2017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18/10/2017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18/10/2017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18/10/2017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18/10/2017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9837" y="1747661"/>
            <a:ext cx="745979" cy="42169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i="1" dirty="0" smtClean="0">
                <a:solidFill>
                  <a:schemeClr val="tx1"/>
                </a:solidFill>
              </a:rPr>
              <a:t>Correcteur</a:t>
            </a:r>
            <a:endParaRPr lang="fr-FR" sz="900" i="1" dirty="0">
              <a:solidFill>
                <a:schemeClr val="tx1"/>
              </a:solidFill>
            </a:endParaRPr>
          </a:p>
        </p:txBody>
      </p:sp>
      <p:sp>
        <p:nvSpPr>
          <p:cNvPr id="6" name="Organigramme : Jonction de sommaire 5"/>
          <p:cNvSpPr/>
          <p:nvPr/>
        </p:nvSpPr>
        <p:spPr>
          <a:xfrm>
            <a:off x="1619672" y="1856166"/>
            <a:ext cx="204682" cy="204682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i="1">
              <a:solidFill>
                <a:schemeClr val="tx1"/>
              </a:solidFill>
              <a:latin typeface="Cambria Math"/>
            </a:endParaRPr>
          </a:p>
        </p:txBody>
      </p:sp>
      <p:cxnSp>
        <p:nvCxnSpPr>
          <p:cNvPr id="8" name="Connecteur droit avec flèche 7"/>
          <p:cNvCxnSpPr>
            <a:stCxn id="6" idx="6"/>
            <a:endCxn id="4" idx="1"/>
          </p:cNvCxnSpPr>
          <p:nvPr/>
        </p:nvCxnSpPr>
        <p:spPr>
          <a:xfrm>
            <a:off x="1824354" y="1958507"/>
            <a:ext cx="345483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011553" y="1958507"/>
            <a:ext cx="608119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447579" y="165073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+</a:t>
            </a:r>
            <a:endParaRPr lang="fr-FR" sz="1400" b="1" dirty="0"/>
          </a:p>
        </p:txBody>
      </p:sp>
      <p:cxnSp>
        <p:nvCxnSpPr>
          <p:cNvPr id="11" name="Connecteur droit avec flèche 10"/>
          <p:cNvCxnSpPr/>
          <p:nvPr/>
        </p:nvCxnSpPr>
        <p:spPr>
          <a:xfrm rot="16200000">
            <a:off x="1417955" y="2364907"/>
            <a:ext cx="608119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518876" y="1958507"/>
            <a:ext cx="239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-</a:t>
            </a:r>
            <a:endParaRPr lang="fr-FR" sz="1400" b="1" dirty="0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2797196" y="1974284"/>
            <a:ext cx="345483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142679" y="1763438"/>
            <a:ext cx="627359" cy="42169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i="1" dirty="0" smtClean="0">
                <a:solidFill>
                  <a:schemeClr val="tx1"/>
                </a:solidFill>
              </a:rPr>
              <a:t>Système</a:t>
            </a:r>
            <a:endParaRPr lang="fr-FR" sz="1000" i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56257" y="2458121"/>
            <a:ext cx="627359" cy="42169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i="1" dirty="0" smtClean="0">
                <a:solidFill>
                  <a:schemeClr val="tx1"/>
                </a:solidFill>
              </a:rPr>
              <a:t>Capteur</a:t>
            </a:r>
            <a:endParaRPr lang="fr-FR" sz="1000" i="1" dirty="0">
              <a:solidFill>
                <a:schemeClr val="tx1"/>
              </a:solidFill>
            </a:endParaRPr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3770038" y="1974284"/>
            <a:ext cx="801962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endCxn id="20" idx="3"/>
          </p:cNvCxnSpPr>
          <p:nvPr/>
        </p:nvCxnSpPr>
        <p:spPr>
          <a:xfrm flipH="1">
            <a:off x="3283616" y="2668967"/>
            <a:ext cx="842580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4126196" y="1974284"/>
            <a:ext cx="0" cy="694683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20" idx="1"/>
          </p:cNvCxnSpPr>
          <p:nvPr/>
        </p:nvCxnSpPr>
        <p:spPr>
          <a:xfrm flipH="1">
            <a:off x="1722013" y="2668967"/>
            <a:ext cx="93424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991538" y="1696897"/>
                <a:ext cx="50930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𝐸</m:t>
                      </m:r>
                      <m:r>
                        <a:rPr lang="fr-FR" sz="1100" b="0" i="1" smtClean="0">
                          <a:latin typeface="Cambria Math"/>
                        </a:rPr>
                        <m:t>(</m:t>
                      </m:r>
                      <m:r>
                        <a:rPr lang="fr-FR" sz="1100" b="0" i="1" smtClean="0">
                          <a:latin typeface="Cambria Math"/>
                        </a:rPr>
                        <m:t>𝑝</m:t>
                      </m:r>
                      <m:r>
                        <a:rPr lang="fr-FR" sz="11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38" y="1696897"/>
                <a:ext cx="509307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1689224" y="2234102"/>
                <a:ext cx="5094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𝑅</m:t>
                      </m:r>
                      <m:r>
                        <a:rPr lang="fr-FR" sz="1100" b="0" i="1" smtClean="0">
                          <a:latin typeface="Cambria Math"/>
                        </a:rPr>
                        <m:t>(</m:t>
                      </m:r>
                      <m:r>
                        <a:rPr lang="fr-FR" sz="1100" b="0" i="1" smtClean="0">
                          <a:latin typeface="Cambria Math"/>
                        </a:rPr>
                        <m:t>𝑝</m:t>
                      </m:r>
                      <m:r>
                        <a:rPr lang="fr-FR" sz="11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224" y="2234102"/>
                <a:ext cx="509498" cy="261610"/>
              </a:xfrm>
              <a:prstGeom prst="rect">
                <a:avLst/>
              </a:prstGeom>
              <a:blipFill rotWithShape="1">
                <a:blip r:embed="rId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087765" y="1691673"/>
                <a:ext cx="49372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𝑆</m:t>
                      </m:r>
                      <m:r>
                        <a:rPr lang="fr-FR" sz="1100" b="0" i="1" smtClean="0">
                          <a:latin typeface="Cambria Math"/>
                        </a:rPr>
                        <m:t>(</m:t>
                      </m:r>
                      <m:r>
                        <a:rPr lang="fr-FR" sz="1100" b="0" i="1" smtClean="0">
                          <a:latin typeface="Cambria Math"/>
                        </a:rPr>
                        <m:t>𝑝</m:t>
                      </m:r>
                      <m:r>
                        <a:rPr lang="fr-FR" sz="11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765" y="1691673"/>
                <a:ext cx="493725" cy="261610"/>
              </a:xfrm>
              <a:prstGeom prst="rect">
                <a:avLst/>
              </a:prstGeom>
              <a:blipFill rotWithShape="1"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1754977" y="1673813"/>
                <a:ext cx="48423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𝜀</m:t>
                      </m:r>
                      <m:r>
                        <a:rPr lang="fr-FR" sz="1100" b="0" i="1" smtClean="0">
                          <a:latin typeface="Cambria Math"/>
                        </a:rPr>
                        <m:t>(</m:t>
                      </m:r>
                      <m:r>
                        <a:rPr lang="fr-FR" sz="1100" b="0" i="1" smtClean="0">
                          <a:latin typeface="Cambria Math"/>
                        </a:rPr>
                        <m:t>𝑝</m:t>
                      </m:r>
                      <m:r>
                        <a:rPr lang="fr-FR" sz="11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977" y="1673813"/>
                <a:ext cx="484235" cy="261610"/>
              </a:xfrm>
              <a:prstGeom prst="rect">
                <a:avLst/>
              </a:prstGeom>
              <a:blipFill rotWithShape="1">
                <a:blip r:embed="rId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27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Enseignement\GitHub\Cy_03_PSI_ConceptionCommande\Chapitre_01_Correction\Cours\images\fig_05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1" y="94508"/>
            <a:ext cx="12526963" cy="678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 flipV="1">
            <a:off x="107504" y="764704"/>
            <a:ext cx="0" cy="648072"/>
          </a:xfrm>
          <a:prstGeom prst="straightConnector1">
            <a:avLst/>
          </a:prstGeom>
          <a:ln w="57150" cmpd="dbl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V="1">
            <a:off x="1565666" y="764704"/>
            <a:ext cx="0" cy="648072"/>
          </a:xfrm>
          <a:prstGeom prst="straightConnector1">
            <a:avLst/>
          </a:prstGeom>
          <a:ln w="57150" cmpd="dbl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V="1">
            <a:off x="3023828" y="797880"/>
            <a:ext cx="0" cy="648072"/>
          </a:xfrm>
          <a:prstGeom prst="straightConnector1">
            <a:avLst/>
          </a:prstGeom>
          <a:ln w="57150" cmpd="dbl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4481990" y="939163"/>
            <a:ext cx="0" cy="648072"/>
          </a:xfrm>
          <a:prstGeom prst="straightConnector1">
            <a:avLst/>
          </a:prstGeom>
          <a:ln w="57150" cmpd="dbl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5940152" y="1252172"/>
            <a:ext cx="0" cy="648072"/>
          </a:xfrm>
          <a:prstGeom prst="straightConnector1">
            <a:avLst/>
          </a:prstGeom>
          <a:ln w="57150" cmpd="dbl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V="1">
            <a:off x="7398314" y="1556792"/>
            <a:ext cx="0" cy="648072"/>
          </a:xfrm>
          <a:prstGeom prst="straightConnector1">
            <a:avLst/>
          </a:prstGeom>
          <a:ln w="57150" cmpd="dbl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8856476" y="2060848"/>
            <a:ext cx="0" cy="648072"/>
          </a:xfrm>
          <a:prstGeom prst="straightConnector1">
            <a:avLst/>
          </a:prstGeom>
          <a:ln w="57150" cmpd="dbl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10314638" y="2636912"/>
            <a:ext cx="0" cy="648072"/>
          </a:xfrm>
          <a:prstGeom prst="straightConnector1">
            <a:avLst/>
          </a:prstGeom>
          <a:ln w="57150" cmpd="dbl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11772800" y="3284984"/>
            <a:ext cx="0" cy="648072"/>
          </a:xfrm>
          <a:prstGeom prst="straightConnector1">
            <a:avLst/>
          </a:prstGeom>
          <a:ln w="57150" cmpd="dbl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4597036" y="505821"/>
            <a:ext cx="432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Augmentation du gain pour toute pulsation</a:t>
            </a:r>
            <a:endParaRPr lang="fr-FR" b="1" dirty="0"/>
          </a:p>
        </p:txBody>
      </p:sp>
      <p:sp>
        <p:nvSpPr>
          <p:cNvPr id="16" name="Arc 15"/>
          <p:cNvSpPr/>
          <p:nvPr/>
        </p:nvSpPr>
        <p:spPr>
          <a:xfrm flipV="1">
            <a:off x="7062374" y="1412776"/>
            <a:ext cx="1974121" cy="1548172"/>
          </a:xfrm>
          <a:prstGeom prst="arc">
            <a:avLst>
              <a:gd name="adj1" fmla="val 10821201"/>
              <a:gd name="adj2" fmla="val 0"/>
            </a:avLst>
          </a:prstGeom>
          <a:ln w="57150" cmpd="sng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5228633" y="3052741"/>
            <a:ext cx="3915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Augmentation de pulsation de coupure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87423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Enseignement\GitHub\Cy_03_PSI_ConceptionCommande\Chapitre_01_Correction\Cours\images\Avance_Bo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48" y="0"/>
            <a:ext cx="6845301" cy="648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5583405" y="476672"/>
            <a:ext cx="186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Correcteur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 rot="2386385">
            <a:off x="5583405" y="1751835"/>
            <a:ext cx="186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BO Corrigée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267569" y="5728207"/>
            <a:ext cx="186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BO non corrigée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 rot="2386385">
            <a:off x="5238079" y="2296913"/>
            <a:ext cx="186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BO non corrigée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496136" y="5216938"/>
            <a:ext cx="186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BO Corrigée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652557" y="5395642"/>
            <a:ext cx="1868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Augmentation locale de le phase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5241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48</Words>
  <Application>Microsoft Office PowerPoint</Application>
  <PresentationFormat>Affichage à l'écran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Xavier Pessoles</cp:lastModifiedBy>
  <cp:revision>7</cp:revision>
  <dcterms:created xsi:type="dcterms:W3CDTF">2017-10-13T10:54:24Z</dcterms:created>
  <dcterms:modified xsi:type="dcterms:W3CDTF">2017-10-18T20:43:42Z</dcterms:modified>
</cp:coreProperties>
</file>