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1" r:id="rId6"/>
    <p:sldId id="262" r:id="rId7"/>
    <p:sldId id="259" r:id="rId8"/>
    <p:sldId id="258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3" d="100"/>
          <a:sy n="63" d="100"/>
        </p:scale>
        <p:origin x="73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3272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099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16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164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3804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41567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3861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4156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41568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38041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40991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47B1C0E1-2BAF-44F2-9AE2-04F95983F2D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2" y="1014605"/>
            <a:ext cx="2221997" cy="1932436"/>
          </a:xfrm>
          <a:prstGeom prst="rect">
            <a:avLst/>
          </a:prstGeom>
        </p:spPr>
      </p:pic>
      <p:grpSp>
        <p:nvGrpSpPr>
          <p:cNvPr id="87" name="Groupe 86">
            <a:extLst>
              <a:ext uri="{FF2B5EF4-FFF2-40B4-BE49-F238E27FC236}">
                <a16:creationId xmlns:a16="http://schemas.microsoft.com/office/drawing/2014/main" id="{E37C089B-AEA2-4346-AE6F-CB3CFD764917}"/>
              </a:ext>
            </a:extLst>
          </p:cNvPr>
          <p:cNvGrpSpPr/>
          <p:nvPr/>
        </p:nvGrpSpPr>
        <p:grpSpPr>
          <a:xfrm>
            <a:off x="2555849" y="1187843"/>
            <a:ext cx="1296144" cy="1377062"/>
            <a:chOff x="395536" y="1187843"/>
            <a:chExt cx="1296144" cy="1377062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CDC1E51E-C323-4393-AEE0-2E114A27272A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96" name="Connecteur droit avec flèche 95">
                <a:extLst>
                  <a:ext uri="{FF2B5EF4-FFF2-40B4-BE49-F238E27FC236}">
                    <a16:creationId xmlns:a16="http://schemas.microsoft.com/office/drawing/2014/main" id="{73925CEE-3491-42E6-80FB-076D7559A6C3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>
                <a:extLst>
                  <a:ext uri="{FF2B5EF4-FFF2-40B4-BE49-F238E27FC236}">
                    <a16:creationId xmlns:a16="http://schemas.microsoft.com/office/drawing/2014/main" id="{28186736-CFF7-4533-B231-A3BFA9A68966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1A3E9D87-B073-49EE-B6BB-8947632BB074}"/>
                </a:ext>
              </a:extLst>
            </p:cNvPr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4" name="Connecteur droit avec flèche 93">
                <a:extLst>
                  <a:ext uri="{FF2B5EF4-FFF2-40B4-BE49-F238E27FC236}">
                    <a16:creationId xmlns:a16="http://schemas.microsoft.com/office/drawing/2014/main" id="{140FBEAA-B1FD-4F9F-8EC7-2BA84B37AD38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>
                <a:extLst>
                  <a:ext uri="{FF2B5EF4-FFF2-40B4-BE49-F238E27FC236}">
                    <a16:creationId xmlns:a16="http://schemas.microsoft.com/office/drawing/2014/main" id="{40D1D173-D14F-4B26-AC16-B249375C0A8A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75802F76-F0D3-4E0E-AE3D-9320AB0A9CBC}"/>
                </a:ext>
              </a:extLst>
            </p:cNvPr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A132A984-9D6C-4179-B69D-15AA9C4D7085}"/>
                </a:ext>
              </a:extLst>
            </p:cNvPr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9FC9403B-99FF-493D-9584-2D3FE0A590EF}"/>
                  </a:ext>
                </a:extLst>
              </p:cNvPr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18A5827E-8147-4C55-A26A-1F6F53EF6D05}"/>
                  </a:ext>
                </a:extLst>
              </p:cNvPr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096F22A-8DF7-4DC6-8CA6-E5794A199131}"/>
                  </a:ext>
                </a:extLst>
              </p:cNvPr>
              <p:cNvSpPr txBox="1"/>
              <p:nvPr/>
            </p:nvSpPr>
            <p:spPr>
              <a:xfrm>
                <a:off x="2956043" y="1988839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096F22A-8DF7-4DC6-8CA6-E5794A199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43" y="1988839"/>
                <a:ext cx="33272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E760916-08CE-4C24-9ACF-681F7EC0320D}"/>
                  </a:ext>
                </a:extLst>
              </p:cNvPr>
              <p:cNvSpPr txBox="1"/>
              <p:nvPr/>
            </p:nvSpPr>
            <p:spPr>
              <a:xfrm>
                <a:off x="3536398" y="198883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E760916-08CE-4C24-9ACF-681F7EC03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98" y="1988838"/>
                <a:ext cx="340991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4E776C4D-1368-499E-8A5E-9374DE4F1231}"/>
                  </a:ext>
                </a:extLst>
              </p:cNvPr>
              <p:cNvSpPr txBox="1"/>
              <p:nvPr/>
            </p:nvSpPr>
            <p:spPr>
              <a:xfrm>
                <a:off x="3519566" y="154831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4E776C4D-1368-499E-8A5E-9374DE4F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566" y="1548316"/>
                <a:ext cx="340991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6C60BED8-F289-4CBD-862D-CAA45AAC66C7}"/>
                  </a:ext>
                </a:extLst>
              </p:cNvPr>
              <p:cNvSpPr txBox="1"/>
              <p:nvPr/>
            </p:nvSpPr>
            <p:spPr>
              <a:xfrm>
                <a:off x="3132743" y="1014606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6C60BED8-F289-4CBD-862D-CAA45AAC6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43" y="1014606"/>
                <a:ext cx="341567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815F441-F310-4CB1-9996-2F32A635E534}"/>
                  </a:ext>
                </a:extLst>
              </p:cNvPr>
              <p:cNvSpPr txBox="1"/>
              <p:nvPr/>
            </p:nvSpPr>
            <p:spPr>
              <a:xfrm>
                <a:off x="2755143" y="101460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815F441-F310-4CB1-9996-2F32A635E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43" y="1014605"/>
                <a:ext cx="341568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4F4B9B20-5BA9-4C27-B37B-EA6074699ED4}"/>
                  </a:ext>
                </a:extLst>
              </p:cNvPr>
              <p:cNvSpPr txBox="1"/>
              <p:nvPr/>
            </p:nvSpPr>
            <p:spPr>
              <a:xfrm>
                <a:off x="3675062" y="177254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4F4B9B20-5BA9-4C27-B37B-EA6074699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62" y="1772544"/>
                <a:ext cx="340991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82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a</a:t>
            </a: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91680" y="18115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979712" y="1407804"/>
                <a:ext cx="112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𝑎𝑏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07804"/>
                <a:ext cx="1122550" cy="586956"/>
              </a:xfrm>
              <a:prstGeom prst="rect">
                <a:avLst/>
              </a:prstGeom>
              <a:blipFill rotWithShape="1">
                <a:blip r:embed="rId5"/>
                <a:stretch>
                  <a:fillRect r="-5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979712" y="2013735"/>
                <a:ext cx="1134734" cy="585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050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013735"/>
                <a:ext cx="1134734" cy="5855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4813B19-4F8A-456E-8F94-5AE8FC857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7200800" cy="58001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29EA7B-F105-4D9C-B0CE-2020732D7A55}"/>
              </a:ext>
            </a:extLst>
          </p:cNvPr>
          <p:cNvSpPr/>
          <p:nvPr/>
        </p:nvSpPr>
        <p:spPr>
          <a:xfrm>
            <a:off x="4860032" y="692696"/>
            <a:ext cx="3240360" cy="5256584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4CD573B-8AA1-4236-8A64-8ABEEC92E606}"/>
                  </a:ext>
                </a:extLst>
              </p:cNvPr>
              <p:cNvSpPr txBox="1"/>
              <p:nvPr/>
            </p:nvSpPr>
            <p:spPr>
              <a:xfrm>
                <a:off x="4405680" y="6086553"/>
                <a:ext cx="402674" cy="6685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4CD573B-8AA1-4236-8A64-8ABEEC92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80" y="6086553"/>
                <a:ext cx="402674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385DC6-58E3-4371-A2E2-71F69521D8D0}"/>
              </a:ext>
            </a:extLst>
          </p:cNvPr>
          <p:cNvCxnSpPr/>
          <p:nvPr/>
        </p:nvCxnSpPr>
        <p:spPr>
          <a:xfrm flipV="1">
            <a:off x="4607017" y="692696"/>
            <a:ext cx="0" cy="51125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2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4813B19-4F8A-456E-8F94-5AE8FC857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7200800" cy="58001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29EA7B-F105-4D9C-B0CE-2020732D7A55}"/>
              </a:ext>
            </a:extLst>
          </p:cNvPr>
          <p:cNvSpPr/>
          <p:nvPr/>
        </p:nvSpPr>
        <p:spPr>
          <a:xfrm>
            <a:off x="4860032" y="692696"/>
            <a:ext cx="3240360" cy="5256584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4CD573B-8AA1-4236-8A64-8ABEEC92E606}"/>
                  </a:ext>
                </a:extLst>
              </p:cNvPr>
              <p:cNvSpPr txBox="1"/>
              <p:nvPr/>
            </p:nvSpPr>
            <p:spPr>
              <a:xfrm>
                <a:off x="4405680" y="6086553"/>
                <a:ext cx="402674" cy="6685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4CD573B-8AA1-4236-8A64-8ABEEC92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80" y="6086553"/>
                <a:ext cx="402674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385DC6-58E3-4371-A2E2-71F69521D8D0}"/>
              </a:ext>
            </a:extLst>
          </p:cNvPr>
          <p:cNvCxnSpPr>
            <a:cxnSpLocks/>
          </p:cNvCxnSpPr>
          <p:nvPr/>
        </p:nvCxnSpPr>
        <p:spPr>
          <a:xfrm flipV="1">
            <a:off x="-1692696" y="692696"/>
            <a:ext cx="6336704" cy="39428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0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Affichage à l'écran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41</cp:revision>
  <dcterms:created xsi:type="dcterms:W3CDTF">2018-03-22T21:06:39Z</dcterms:created>
  <dcterms:modified xsi:type="dcterms:W3CDTF">2020-06-09T11:40:43Z</dcterms:modified>
</cp:coreProperties>
</file>