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8A412-F8A7-4DC9-AF17-7804AFF98FA5}"/>
              </a:ext>
            </a:extLst>
          </p:cNvPr>
          <p:cNvSpPr/>
          <p:nvPr/>
        </p:nvSpPr>
        <p:spPr>
          <a:xfrm>
            <a:off x="467544" y="3768687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A396F-38B4-40A3-AFF5-054E45215320}"/>
              </a:ext>
            </a:extLst>
          </p:cNvPr>
          <p:cNvSpPr/>
          <p:nvPr/>
        </p:nvSpPr>
        <p:spPr>
          <a:xfrm>
            <a:off x="467544" y="4151958"/>
            <a:ext cx="1440160" cy="2013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DD29B-484A-4502-9F3E-C78CBAED9E4A}"/>
              </a:ext>
            </a:extLst>
          </p:cNvPr>
          <p:cNvSpPr/>
          <p:nvPr/>
        </p:nvSpPr>
        <p:spPr>
          <a:xfrm>
            <a:off x="2066840" y="4147446"/>
            <a:ext cx="1440160" cy="2013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initial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99DE3-F9CB-486F-8539-FBFD70AD36EB}"/>
              </a:ext>
            </a:extLst>
          </p:cNvPr>
          <p:cNvSpPr/>
          <p:nvPr/>
        </p:nvSpPr>
        <p:spPr>
          <a:xfrm>
            <a:off x="2208424" y="4437112"/>
            <a:ext cx="1156991" cy="597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Hypothèse de linéarisation du modèle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58962-618A-4E46-9E29-BD674564D4D8}"/>
              </a:ext>
            </a:extLst>
          </p:cNvPr>
          <p:cNvSpPr/>
          <p:nvPr/>
        </p:nvSpPr>
        <p:spPr>
          <a:xfrm>
            <a:off x="3689863" y="4147446"/>
            <a:ext cx="2160000" cy="2013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linéaire 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Correcteur proportionnel</a:t>
            </a:r>
          </a:p>
          <a:p>
            <a:pPr algn="ctr"/>
            <a:endParaRPr lang="fr-FR" sz="10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C(p) =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7F1ED-5C27-4AC2-905C-0490B80F936A}"/>
              </a:ext>
            </a:extLst>
          </p:cNvPr>
          <p:cNvSpPr/>
          <p:nvPr/>
        </p:nvSpPr>
        <p:spPr>
          <a:xfrm>
            <a:off x="6012160" y="4151958"/>
            <a:ext cx="2160238" cy="2008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linéaire 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Correcteur retard de phase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C(p) = </a:t>
            </a:r>
          </a:p>
          <a:p>
            <a:pPr algn="ctr"/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3DB9DF-F9D3-4E5D-8B12-BE6FECD46A54}"/>
              </a:ext>
            </a:extLst>
          </p:cNvPr>
          <p:cNvSpPr/>
          <p:nvPr/>
        </p:nvSpPr>
        <p:spPr>
          <a:xfrm>
            <a:off x="2058529" y="3768687"/>
            <a:ext cx="6113869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080CD33-CFE6-42C3-B985-D5471081D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" y="4221088"/>
            <a:ext cx="1402834" cy="190384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4D3D81-CD48-43BF-88BA-E2E268F1523E}"/>
              </a:ext>
            </a:extLst>
          </p:cNvPr>
          <p:cNvSpPr/>
          <p:nvPr/>
        </p:nvSpPr>
        <p:spPr>
          <a:xfrm>
            <a:off x="2208424" y="5173010"/>
            <a:ext cx="1156991" cy="8482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/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𝒒𝒖𝒊𝒍𝒍𝒆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/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𝒒𝒖𝒊𝒍𝒍𝒆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51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8A412-F8A7-4DC9-AF17-7804AFF98FA5}"/>
              </a:ext>
            </a:extLst>
          </p:cNvPr>
          <p:cNvSpPr/>
          <p:nvPr/>
        </p:nvSpPr>
        <p:spPr>
          <a:xfrm>
            <a:off x="467544" y="3768687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A396F-38B4-40A3-AFF5-054E45215320}"/>
              </a:ext>
            </a:extLst>
          </p:cNvPr>
          <p:cNvSpPr/>
          <p:nvPr/>
        </p:nvSpPr>
        <p:spPr>
          <a:xfrm>
            <a:off x="467544" y="4151958"/>
            <a:ext cx="1440160" cy="2013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DD29B-484A-4502-9F3E-C78CBAED9E4A}"/>
              </a:ext>
            </a:extLst>
          </p:cNvPr>
          <p:cNvSpPr/>
          <p:nvPr/>
        </p:nvSpPr>
        <p:spPr>
          <a:xfrm>
            <a:off x="2066840" y="4147446"/>
            <a:ext cx="1440160" cy="2013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initial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99DE3-F9CB-486F-8539-FBFD70AD36EB}"/>
              </a:ext>
            </a:extLst>
          </p:cNvPr>
          <p:cNvSpPr/>
          <p:nvPr/>
        </p:nvSpPr>
        <p:spPr>
          <a:xfrm>
            <a:off x="2208424" y="4437112"/>
            <a:ext cx="1156991" cy="597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Hypothèse de linéarisation du modèle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58962-618A-4E46-9E29-BD674564D4D8}"/>
              </a:ext>
            </a:extLst>
          </p:cNvPr>
          <p:cNvSpPr/>
          <p:nvPr/>
        </p:nvSpPr>
        <p:spPr>
          <a:xfrm>
            <a:off x="3689863" y="4147446"/>
            <a:ext cx="2160000" cy="2013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linéaire 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Correcteur proportionnel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C(p) = 0,44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D7F1ED-5C27-4AC2-905C-0490B80F936A}"/>
                  </a:ext>
                </a:extLst>
              </p:cNvPr>
              <p:cNvSpPr/>
              <p:nvPr/>
            </p:nvSpPr>
            <p:spPr>
              <a:xfrm>
                <a:off x="6012160" y="4151958"/>
                <a:ext cx="2160238" cy="20088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Modèle linéaire </a:t>
                </a: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Correcteur retard de phase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𝑪𝑶𝑹</m:t>
                          </m:r>
                        </m:sub>
                      </m:sSub>
                      <m:f>
                        <m:fPr>
                          <m:ctrlP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𝟏𝟐𝟕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𝟏𝟐𝟕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D7F1ED-5C27-4AC2-905C-0490B80F9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151958"/>
                <a:ext cx="2160238" cy="20088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F3DB9DF-F9D3-4E5D-8B12-BE6FECD46A54}"/>
              </a:ext>
            </a:extLst>
          </p:cNvPr>
          <p:cNvSpPr/>
          <p:nvPr/>
        </p:nvSpPr>
        <p:spPr>
          <a:xfrm>
            <a:off x="2058529" y="3768687"/>
            <a:ext cx="6113869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080CD33-CFE6-42C3-B985-D5471081D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" y="4221088"/>
            <a:ext cx="1402834" cy="190384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4D3D81-CD48-43BF-88BA-E2E268F1523E}"/>
              </a:ext>
            </a:extLst>
          </p:cNvPr>
          <p:cNvSpPr/>
          <p:nvPr/>
        </p:nvSpPr>
        <p:spPr>
          <a:xfrm>
            <a:off x="2208424" y="5125184"/>
            <a:ext cx="1156991" cy="999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Pour être dans des conditions où le modèle et linéaire, la consigne doit être inférieure à 5°.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/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𝒒𝒖𝒊𝒍𝒍𝒆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lit/>
                        </m:rP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+12 °/s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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 - 1,5 s.   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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/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sz="1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𝒒𝒖𝒊𝒍𝒍𝒆</m:t>
                        </m:r>
                      </m:sub>
                    </m:sSub>
                    <m:r>
                      <a:rPr lang="fr-FR" sz="1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000" b="1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lit/>
                      </m:rP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4°/s 	OK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  - 1,7 s 	OK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333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Affichage à l'écran (4:3)</PresentationFormat>
  <Paragraphs>106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22</cp:revision>
  <dcterms:created xsi:type="dcterms:W3CDTF">2018-04-17T08:48:04Z</dcterms:created>
  <dcterms:modified xsi:type="dcterms:W3CDTF">2019-03-08T13:49:09Z</dcterms:modified>
</cp:coreProperties>
</file>