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0C68A-5976-4C18-963E-6265CB2FA456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AC38-E2C3-4590-82B5-4ADD7A36E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01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AC38-E2C3-4590-82B5-4ADD7A36EC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D53C3-9540-4E17-8376-F9C01BD2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8A7857-86BC-4FCB-88F3-1EF57A03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0CE85-852C-4D46-8281-EAF357BB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1167C0-5CAD-4312-85DB-91CE678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CC4E87-D7F8-4F6A-8480-9EED909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0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9687E-4C0A-4E97-9E7C-9D1B3147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81FDC-3986-49C7-915A-0EB8E537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D1A09-0EF4-4704-B56E-C4ACAF42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F8E3C6-F83E-45B9-9A19-B66671F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F2B71-0FFE-44F5-A385-7D4E46C5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4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5D6B2D-6FEF-471E-9E0F-60D09E6AA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68668E-B351-4A69-BD46-6E7CBAB4A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44C69-3805-4602-B67C-8B215C16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84FE30-C5F4-4588-9F22-41C1236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CB140-FCAC-4554-AF39-DD6D62C3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5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979A2-7296-4DAC-BA12-1CC2D06F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FC3E7-7078-4AF4-B893-9AD7BBC9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1320BC-48EA-48E4-94D2-F3EF711C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448940-8DEC-40D4-B153-4C481EBA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3234B-8CFE-415C-B3DF-A99CE8FC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3C65A-EDB2-4F30-8350-0614B38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0A4161-2B5C-4C77-8F9D-F6BBBFCC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F6D78B-EE64-4EF5-9F52-8C183456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0CD3B-C6FF-4D90-B8BB-793F76E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F5B1F-BA17-4E51-93AC-B6DD6062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9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6101E-7CDC-4D79-8432-130AE7FF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CF797-0FCC-4FA9-BC17-5E8A5AA3E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16DF-EADD-4430-9D84-EDFEC7B23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054FDB-B301-4F3C-8867-146DEB04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4E78F4-2C64-4366-B9F1-7E57DB86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61CE65-DB5B-4D18-99AD-5980D9A6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09113-E039-4482-90E4-3347FF6F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7C4BA7-353D-4493-BBAC-6A337722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0BE30A-905D-4659-8AE6-18A3436C7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5B177A3-1F93-43D4-A007-DA34B4523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30268-678B-4F2F-8F41-F86CF1C7A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F3B7A6-FD5A-484D-8930-381DCEF8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A1CCDD-DCDC-497B-AFB7-537DE25D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FD4C32-3138-480E-96C8-E210D87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8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F3C5-67AB-45AB-ADDB-D882EA60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DD52F-8B85-478C-8CEB-F0ABCBA3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AEF2FE-46F9-4813-93B5-5DFF9F35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A5A025-FCE2-416A-814C-DA37BF21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9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A3BE26-2518-4189-8C8E-930BBC06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42ECD2-4820-4A21-BCD9-353347A2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816968-5131-47D9-A34F-86C9783A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062E9-E89C-4EA6-8D4A-D57D4A32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869BD-97CB-41DE-A209-6E55506A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8DB6E-ABF9-4268-92CD-96AD2F9F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C8A965-E264-42ED-BA49-DBF63909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171C06-3883-4C33-87E2-20327845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2BCB3F-D5EA-4A34-AED6-7E040DF9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2876B-80EB-427E-8DB6-5AF35067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A5B0E6-C4BD-4BA9-A759-22765B96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DF4A3D-089F-4CCD-8154-004A7A759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75468-6A9B-4F57-A9B5-C9A502C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D874DB-CA50-47F9-A132-9935DEB0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5DA9CE-C8D5-4E56-B1D4-CE049702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0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816B94-9916-4AD5-B2F9-15ECD79E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B7847-C57C-48CB-AC88-C2F069B2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FE8A91-9DB4-49E0-8326-9E6BAEA1C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A6B5-34C3-435F-B410-3D1C8E753568}" type="datetimeFigureOut">
              <a:rPr lang="fr-FR" smtClean="0"/>
              <a:t>26/11/2021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625EE-8123-4F3C-BAE4-B631279E7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A1332-C59F-445D-9C02-16C75D854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80E3-2698-43F5-9AEB-DAB7150893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7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384450"/>
                  </p:ext>
                </p:extLst>
              </p:nvPr>
            </p:nvGraphicFramePr>
            <p:xfrm>
              <a:off x="0" y="558801"/>
              <a:ext cx="12191992" cy="599158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964694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404467286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987177327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641033366"/>
                        </a:ext>
                      </a:extLst>
                    </a:gridCol>
                  </a:tblGrid>
                  <a:tr h="579119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>
                              <a:solidFill>
                                <a:schemeClr val="tx1"/>
                              </a:solidFill>
                            </a:rPr>
                            <a:t>Cahier des charges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</a:rPr>
                            <a:t>Pas de correction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05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05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fr-FR" sz="105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105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𝑲</m:t>
                                        </m:r>
                                      </m:e>
                                      <m:sub>
                                        <m:r>
                                          <a:rPr lang="fr-FR" sz="105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05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d>
                                <m:r>
                                  <a:rPr lang="fr-FR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sz="1050" b="1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𝑲</m:t>
                                </m:r>
                                <m:f>
                                  <m:fPr>
                                    <m:ctrlP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fr-FR" sz="1050" b="1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num>
                                  <m:den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  <m:r>
                                      <a:rPr lang="fr-FR" sz="1050" b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.</m:t>
                                    </m:r>
                                    <m:r>
                                      <a:rPr lang="fr-FR" sz="105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fr-FR" sz="105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b="1" dirty="0">
                              <a:solidFill>
                                <a:schemeClr val="tx1"/>
                              </a:solidFill>
                            </a:rPr>
                            <a:t>PID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579119">
                    <a:tc>
                      <a:txBody>
                        <a:bodyPr/>
                        <a:lstStyle/>
                        <a:p>
                          <a:r>
                            <a:rPr lang="fr-FR" sz="1200" b="1" dirty="0" smtClean="0">
                              <a:solidFill>
                                <a:schemeClr val="tx1"/>
                              </a:solidFill>
                            </a:rPr>
                            <a:t>Paramètres </a:t>
                          </a:r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</a:rPr>
                            <a:t>du correcteur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696165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 mm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&lt; 0,2 mm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0,045 s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&lt; 5%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&gt; 10dB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&gt; 60°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2BEFDEB5-FB54-4F00-9CE0-5D70464C7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8384450"/>
                  </p:ext>
                </p:extLst>
              </p:nvPr>
            </p:nvGraphicFramePr>
            <p:xfrm>
              <a:off x="0" y="558801"/>
              <a:ext cx="12191992" cy="599158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17600">
                      <a:extLst>
                        <a:ext uri="{9D8B030D-6E8A-4147-A177-3AD203B41FA5}">
                          <a16:colId xmlns:a16="http://schemas.microsoft.com/office/drawing/2014/main" val="1307688907"/>
                        </a:ext>
                      </a:extLst>
                    </a:gridCol>
                    <a:gridCol w="843280">
                      <a:extLst>
                        <a:ext uri="{9D8B030D-6E8A-4147-A177-3AD203B41FA5}">
                          <a16:colId xmlns:a16="http://schemas.microsoft.com/office/drawing/2014/main" val="2853866184"/>
                        </a:ext>
                      </a:extLst>
                    </a:gridCol>
                    <a:gridCol w="964694">
                      <a:extLst>
                        <a:ext uri="{9D8B030D-6E8A-4147-A177-3AD203B41FA5}">
                          <a16:colId xmlns:a16="http://schemas.microsoft.com/office/drawing/2014/main" val="840737120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358697541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796939262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654630811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230945894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404467286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987177327"/>
                        </a:ext>
                      </a:extLst>
                    </a:gridCol>
                    <a:gridCol w="1323774">
                      <a:extLst>
                        <a:ext uri="{9D8B030D-6E8A-4147-A177-3AD203B41FA5}">
                          <a16:colId xmlns:a16="http://schemas.microsoft.com/office/drawing/2014/main" val="3641033366"/>
                        </a:ext>
                      </a:extLst>
                    </a:gridCol>
                  </a:tblGrid>
                  <a:tr h="735394">
                    <a:tc>
                      <a:txBody>
                        <a:bodyPr/>
                        <a:lstStyle/>
                        <a:p>
                          <a:endParaRPr lang="fr-F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i="0" dirty="0">
                              <a:solidFill>
                                <a:schemeClr val="tx1"/>
                              </a:solidFill>
                            </a:rPr>
                            <a:t>Cahier des charges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</a:rPr>
                            <a:t>Pas de correction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2120" t="-826" r="-602765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2120" t="-826" r="-502765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2120" t="-826" r="-402765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19725" t="-826" r="-300917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2581" t="-826" r="-202304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2581" t="-826" r="-102304" b="-714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050" b="1" dirty="0">
                              <a:solidFill>
                                <a:schemeClr val="tx1"/>
                              </a:solidFill>
                            </a:rPr>
                            <a:t>PID</a:t>
                          </a: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139984"/>
                      </a:ext>
                    </a:extLst>
                  </a:tr>
                  <a:tr h="579119">
                    <a:tc>
                      <a:txBody>
                        <a:bodyPr/>
                        <a:lstStyle/>
                        <a:p>
                          <a:r>
                            <a:rPr lang="fr-FR" sz="1200" b="1" dirty="0" smtClean="0">
                              <a:solidFill>
                                <a:schemeClr val="tx1"/>
                              </a:solidFill>
                            </a:rPr>
                            <a:t>Paramètres </a:t>
                          </a:r>
                          <a:r>
                            <a:rPr lang="fr-FR" sz="1200" b="1" dirty="0">
                              <a:solidFill>
                                <a:schemeClr val="tx1"/>
                              </a:solidFill>
                            </a:rPr>
                            <a:t>du correcteur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696165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statique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 mm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4083723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Erreur de trainage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&lt; 0,2 mm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726987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Temps de réponse à 5%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0,045 s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994577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Dépassement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b="1" dirty="0"/>
                            <a:t>&lt; 5%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291025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gain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&gt; 10dB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770692"/>
                      </a:ext>
                    </a:extLst>
                  </a:tr>
                  <a:tr h="779512">
                    <a:tc>
                      <a:txBody>
                        <a:bodyPr/>
                        <a:lstStyle/>
                        <a:p>
                          <a:r>
                            <a:rPr lang="fr-FR" sz="1200" b="1" dirty="0"/>
                            <a:t>Marge de phase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b="1" dirty="0"/>
                            <a:t>&gt; 60°</a:t>
                          </a:r>
                          <a:endParaRPr lang="fr-FR" sz="12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0977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B0DFEE7B-00E6-4C69-95BD-949D74F8C1D9}"/>
              </a:ext>
            </a:extLst>
          </p:cNvPr>
          <p:cNvSpPr txBox="1"/>
          <p:nvPr/>
        </p:nvSpPr>
        <p:spPr>
          <a:xfrm>
            <a:off x="0" y="12294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NOM :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834A8F-0B7A-48F4-87A2-6D096F345399}"/>
              </a:ext>
            </a:extLst>
          </p:cNvPr>
          <p:cNvSpPr txBox="1"/>
          <p:nvPr/>
        </p:nvSpPr>
        <p:spPr>
          <a:xfrm>
            <a:off x="6604000" y="12294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PRENOM : </a:t>
            </a:r>
          </a:p>
        </p:txBody>
      </p:sp>
    </p:spTree>
    <p:extLst>
      <p:ext uri="{BB962C8B-B14F-4D97-AF65-F5344CB8AC3E}">
        <p14:creationId xmlns:p14="http://schemas.microsoft.com/office/powerpoint/2010/main" val="1805506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133</Words>
  <Application>Microsoft Office PowerPoint</Application>
  <PresentationFormat>Grand écran</PresentationFormat>
  <Paragraphs>25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Utilisateur Windows</cp:lastModifiedBy>
  <cp:revision>20</cp:revision>
  <dcterms:created xsi:type="dcterms:W3CDTF">2018-10-18T16:51:41Z</dcterms:created>
  <dcterms:modified xsi:type="dcterms:W3CDTF">2021-11-26T06:34:37Z</dcterms:modified>
</cp:coreProperties>
</file>