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0" r:id="rId4"/>
    <p:sldId id="277" r:id="rId5"/>
    <p:sldId id="278" r:id="rId6"/>
    <p:sldId id="268" r:id="rId7"/>
    <p:sldId id="271" r:id="rId8"/>
    <p:sldId id="272" r:id="rId9"/>
    <p:sldId id="275" r:id="rId10"/>
    <p:sldId id="276" r:id="rId11"/>
    <p:sldId id="273" r:id="rId12"/>
    <p:sldId id="274" r:id="rId13"/>
    <p:sldId id="259" r:id="rId14"/>
    <p:sldId id="263" r:id="rId15"/>
    <p:sldId id="264" r:id="rId16"/>
    <p:sldId id="265" r:id="rId17"/>
    <p:sldId id="266" r:id="rId18"/>
    <p:sldId id="262" r:id="rId19"/>
    <p:sldId id="260" r:id="rId20"/>
    <p:sldId id="261" r:id="rId21"/>
    <p:sldId id="256" r:id="rId22"/>
    <p:sldId id="258" r:id="rId23"/>
    <p:sldId id="257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312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9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5.png"/><Relationship Id="rId10" Type="http://schemas.openxmlformats.org/officeDocument/2006/relationships/image" Target="../media/image21.png"/><Relationship Id="rId4" Type="http://schemas.openxmlformats.org/officeDocument/2006/relationships/image" Target="../media/image9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3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1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0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80.png"/><Relationship Id="rId10" Type="http://schemas.openxmlformats.org/officeDocument/2006/relationships/image" Target="../media/image123.png"/><Relationship Id="rId19" Type="http://schemas.openxmlformats.org/officeDocument/2006/relationships/image" Target="../media/image22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5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4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0.png"/><Relationship Id="rId10" Type="http://schemas.openxmlformats.org/officeDocument/2006/relationships/image" Target="../media/image123.png"/><Relationship Id="rId19" Type="http://schemas.openxmlformats.org/officeDocument/2006/relationships/image" Target="../media/image26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5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4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0.png"/><Relationship Id="rId10" Type="http://schemas.openxmlformats.org/officeDocument/2006/relationships/image" Target="../media/image123.png"/><Relationship Id="rId19" Type="http://schemas.openxmlformats.org/officeDocument/2006/relationships/image" Target="../media/image26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9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1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1.png"/><Relationship Id="rId9" Type="http://schemas.openxmlformats.org/officeDocument/2006/relationships/image" Target="../media/image10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84.png"/><Relationship Id="rId7" Type="http://schemas.openxmlformats.org/officeDocument/2006/relationships/image" Target="../media/image11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5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84.png"/><Relationship Id="rId7" Type="http://schemas.openxmlformats.org/officeDocument/2006/relationships/image" Target="../media/image11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95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1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1093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1093607" cy="307777"/>
              </a:xfrm>
              <a:prstGeom prst="rect">
                <a:avLst/>
              </a:prstGeom>
              <a:blipFill>
                <a:blip r:embed="rId4"/>
                <a:stretch>
                  <a:fillRect t="-12000" r="-7263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539552" y="849171"/>
            <a:ext cx="3746488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159986" y="1757501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6" y="1757501"/>
                <a:ext cx="1053532" cy="307777"/>
              </a:xfrm>
              <a:prstGeom prst="rect">
                <a:avLst/>
              </a:prstGeom>
              <a:blipFill>
                <a:blip r:embed="rId9"/>
                <a:stretch>
                  <a:fillRect l="-578" t="-11765" r="-10405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9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1984168" y="836712"/>
            <a:ext cx="2301871" cy="13060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539552" y="836712"/>
            <a:ext cx="3746488" cy="128724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373491" y="854457"/>
            <a:ext cx="2605970" cy="129628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3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9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>
            <a:extLst>
              <a:ext uri="{FF2B5EF4-FFF2-40B4-BE49-F238E27FC236}">
                <a16:creationId xmlns:a16="http://schemas.microsoft.com/office/drawing/2014/main" id="{3B0BEFB6-3A50-4091-AF30-4AD1616B8D4C}"/>
              </a:ext>
            </a:extLst>
          </p:cNvPr>
          <p:cNvSpPr txBox="1"/>
          <p:nvPr/>
        </p:nvSpPr>
        <p:spPr>
          <a:xfrm>
            <a:off x="1123965" y="1851717"/>
            <a:ext cx="82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Glissière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1311836-344B-F133-8403-042E3D45F9D9}"/>
              </a:ext>
            </a:extLst>
          </p:cNvPr>
          <p:cNvSpPr/>
          <p:nvPr/>
        </p:nvSpPr>
        <p:spPr>
          <a:xfrm>
            <a:off x="2058726" y="1393483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555CD0D-6884-0140-1863-42A7CC0380DA}"/>
              </a:ext>
            </a:extLst>
          </p:cNvPr>
          <p:cNvSpPr/>
          <p:nvPr/>
        </p:nvSpPr>
        <p:spPr>
          <a:xfrm>
            <a:off x="611560" y="1281853"/>
            <a:ext cx="2318249" cy="9835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7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15829878" flipV="1">
            <a:off x="2665146" y="3080833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061964" y="305648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D09A313-494E-5ECC-B027-DE1BDE9FE030}"/>
              </a:ext>
            </a:extLst>
          </p:cNvPr>
          <p:cNvGrpSpPr/>
          <p:nvPr/>
        </p:nvGrpSpPr>
        <p:grpSpPr>
          <a:xfrm rot="16200000">
            <a:off x="74413" y="2087589"/>
            <a:ext cx="1252423" cy="622876"/>
            <a:chOff x="923301" y="1223147"/>
            <a:chExt cx="1488459" cy="622876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34720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3147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-83904" y="1697828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4" y="1697828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-133486" y="2239768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486" y="2239768"/>
                <a:ext cx="1128068" cy="307777"/>
              </a:xfrm>
              <a:prstGeom prst="rect">
                <a:avLst/>
              </a:prstGeom>
              <a:blipFill>
                <a:blip r:embed="rId3"/>
                <a:stretch>
                  <a:fillRect t="-11765" r="-4324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88250D4-ECFF-7046-244C-048BD097E185}"/>
                  </a:ext>
                </a:extLst>
              </p:cNvPr>
              <p:cNvSpPr txBox="1"/>
              <p:nvPr/>
            </p:nvSpPr>
            <p:spPr>
              <a:xfrm>
                <a:off x="-252536" y="2734438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88250D4-ECFF-7046-244C-048BD097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2734438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 l="-11702" r="-7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22A377-02AB-F51B-5E7A-FF756A728E7A}"/>
                  </a:ext>
                </a:extLst>
              </p:cNvPr>
              <p:cNvSpPr txBox="1"/>
              <p:nvPr/>
            </p:nvSpPr>
            <p:spPr>
              <a:xfrm>
                <a:off x="1069250" y="1393051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22A377-02AB-F51B-5E7A-FF756A728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0" y="1393051"/>
                <a:ext cx="1128068" cy="307777"/>
              </a:xfrm>
              <a:prstGeom prst="rect">
                <a:avLst/>
              </a:prstGeom>
              <a:blipFill>
                <a:blip r:embed="rId5"/>
                <a:stretch>
                  <a:fillRect t="-12000" r="-4324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4B9F12-1AFA-450B-FE0D-A3DD4C2461B5}"/>
                  </a:ext>
                </a:extLst>
              </p:cNvPr>
              <p:cNvSpPr txBox="1"/>
              <p:nvPr/>
            </p:nvSpPr>
            <p:spPr>
              <a:xfrm>
                <a:off x="2339752" y="2183418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4B9F12-1AFA-450B-FE0D-A3DD4C24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183418"/>
                <a:ext cx="1128068" cy="307777"/>
              </a:xfrm>
              <a:prstGeom prst="rect">
                <a:avLst/>
              </a:prstGeom>
              <a:blipFill>
                <a:blip r:embed="rId6"/>
                <a:stretch>
                  <a:fillRect t="-11765" r="-3784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297378-2A8C-6B64-3C5A-B84B2BDAF1B3}"/>
                  </a:ext>
                </a:extLst>
              </p:cNvPr>
              <p:cNvSpPr txBox="1"/>
              <p:nvPr/>
            </p:nvSpPr>
            <p:spPr>
              <a:xfrm>
                <a:off x="1069250" y="2942976"/>
                <a:ext cx="112806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glissant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297378-2A8C-6B64-3C5A-B84B2BDA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0" y="2942976"/>
                <a:ext cx="1128068" cy="738664"/>
              </a:xfrm>
              <a:prstGeom prst="rect">
                <a:avLst/>
              </a:prstGeom>
              <a:blipFill>
                <a:blip r:embed="rId7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C8B642C-92C2-67FB-2F50-30AF0F3F1D36}"/>
              </a:ext>
            </a:extLst>
          </p:cNvPr>
          <p:cNvSpPr/>
          <p:nvPr/>
        </p:nvSpPr>
        <p:spPr>
          <a:xfrm>
            <a:off x="2051760" y="1412816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E845B84-9FE7-5338-907C-01046E43B263}"/>
              </a:ext>
            </a:extLst>
          </p:cNvPr>
          <p:cNvSpPr/>
          <p:nvPr/>
        </p:nvSpPr>
        <p:spPr>
          <a:xfrm>
            <a:off x="611560" y="1294837"/>
            <a:ext cx="2238648" cy="92111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F616521E-DA44-81EB-9495-D525DBF765C0}"/>
              </a:ext>
            </a:extLst>
          </p:cNvPr>
          <p:cNvSpPr/>
          <p:nvPr/>
        </p:nvSpPr>
        <p:spPr>
          <a:xfrm>
            <a:off x="1967056" y="2389569"/>
            <a:ext cx="883152" cy="192626"/>
          </a:xfrm>
          <a:prstGeom prst="mathMultiply">
            <a:avLst>
              <a:gd name="adj1" fmla="val 2055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0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8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1707667" y="849171"/>
            <a:ext cx="4102591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38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907704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blipFill>
                <a:blip r:embed="rId4"/>
                <a:stretch>
                  <a:fillRect l="-3191" t="-2326" r="-24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3549740" y="1268760"/>
            <a:ext cx="736300" cy="87396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blipFill>
                <a:blip r:embed="rId9"/>
                <a:stretch>
                  <a:fillRect l="-5263" t="-1163" r="-2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80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blipFill>
                <a:blip r:embed="rId4"/>
                <a:stretch>
                  <a:fillRect l="-3191" t="-2326" r="-24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2055648" y="849171"/>
            <a:ext cx="2230392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blipFill>
                <a:blip r:embed="rId9"/>
                <a:stretch>
                  <a:fillRect l="-5263" t="-1163" r="-2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684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Affichage à l'écran (4:3)</PresentationFormat>
  <Paragraphs>299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50</cp:revision>
  <dcterms:created xsi:type="dcterms:W3CDTF">2018-04-17T08:48:04Z</dcterms:created>
  <dcterms:modified xsi:type="dcterms:W3CDTF">2023-11-19T21:18:14Z</dcterms:modified>
</cp:coreProperties>
</file>