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616" y="-82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4888" y="246270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Tp</a:t>
            </a:r>
            <a:r>
              <a:rPr lang="fr-FR" sz="1000" i="1" dirty="0"/>
              <a:t> =	k = 	J =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944888" y="221648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Équation de la dynamique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44136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exp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3037151"/>
            <a:ext cx="29637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Mod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</a:t>
            </a:r>
            <a:r>
              <a:rPr lang="fr-FR" sz="900" i="1"/>
              <a:t>/m</a:t>
            </a:r>
            <a:endParaRPr lang="fr-FR" sz="900" i="1" dirty="0"/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i="1" dirty="0"/>
                  <a:t>J</a:t>
                </a:r>
                <a:r>
                  <a:rPr lang="fr-FR" sz="1600" i="1" baseline="-25000" dirty="0" err="1"/>
                  <a:t>Huyg</a:t>
                </a:r>
                <a:r>
                  <a:rPr lang="fr-FR" sz="1600" i="1" baseline="-25000" dirty="0"/>
                  <a:t>.</a:t>
                </a:r>
                <a:r>
                  <a:rPr lang="fr-FR" sz="16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+2×65×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=7,7×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fr-FR" sz="1600" dirty="0"/>
              </a:p>
              <a:p>
                <a:endParaRPr lang="fr-FR" sz="1600" i="1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blipFill>
                <a:blip r:embed="rId3"/>
                <a:stretch>
                  <a:fillRect l="-1215" t="-1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479851" y="6093296"/>
            <a:ext cx="306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10,6x10</a:t>
            </a:r>
            <a:r>
              <a:rPr lang="fr-FR" sz="2000" i="1" baseline="30000" dirty="0"/>
              <a:t>-3</a:t>
            </a:r>
            <a:r>
              <a:rPr lang="fr-FR" sz="2000" i="1" dirty="0"/>
              <a:t> </a:t>
            </a:r>
            <a:r>
              <a:rPr lang="fr-FR" sz="2000" dirty="0"/>
              <a:t>kgm</a:t>
            </a:r>
            <a:r>
              <a:rPr lang="fr-FR" sz="2000" baseline="300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  <a:p>
            <a:endParaRPr lang="fr-FR" sz="1000" i="1" dirty="0"/>
          </a:p>
          <a:p>
            <a:r>
              <a:rPr lang="fr-FR" sz="1000" dirty="0"/>
              <a:t>En utilisant le modèle de masses ponctuelles, on sous-estime les moments d’inertie dus aux différents éléments. De plus, lors de ce choix, tous les constituants du balancier ne sont pas pris en compte.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Mod</a:t>
            </a:r>
            <a:r>
              <a:rPr lang="fr-FR" sz="1000" i="1" dirty="0"/>
              <a:t> =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SW</a:t>
            </a:r>
            <a:endParaRPr lang="fr-FR" sz="1000" i="1" baseline="-25000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90303"/>
              <a:ext cx="2160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/>
                <a:t>J</a:t>
              </a:r>
              <a:r>
                <a:rPr lang="fr-FR" sz="1200" i="1" baseline="-25000" dirty="0" err="1"/>
                <a:t>Mod</a:t>
              </a:r>
              <a:r>
                <a:rPr lang="fr-FR" sz="1200" i="1" dirty="0"/>
                <a:t> = 10,6 10</a:t>
              </a:r>
              <a:r>
                <a:rPr lang="fr-FR" sz="1200" i="1" baseline="30000" dirty="0"/>
                <a:t>-3</a:t>
              </a:r>
              <a:r>
                <a:rPr lang="fr-FR" sz="1200" i="1" dirty="0"/>
                <a:t> kgm</a:t>
              </a:r>
              <a:r>
                <a:rPr lang="fr-FR" sz="1200" i="1" baseline="30000" dirty="0"/>
                <a:t>2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7" y="776570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693858" y="577423"/>
            <a:ext cx="1719714" cy="19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2"/>
            <a:ext cx="1420824" cy="12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267</Words>
  <Application>Microsoft Office PowerPoint</Application>
  <PresentationFormat>Format A4 (210 x 297 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Tw Cen MT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15</cp:revision>
  <dcterms:created xsi:type="dcterms:W3CDTF">2017-11-16T09:18:53Z</dcterms:created>
  <dcterms:modified xsi:type="dcterms:W3CDTF">2021-12-03T14:16:40Z</dcterms:modified>
</cp:coreProperties>
</file>