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1924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02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27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22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73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66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6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60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32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1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7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25/11/2022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3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5" Type="http://schemas.openxmlformats.org/officeDocument/2006/relationships/image" Target="../media/image1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A589B04-AD9C-48D1-8D51-E03787E90A94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B62252-FD2B-441C-A56D-F6D1A5807121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890B058-2B22-4257-879D-930B5F95D0CC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B28DE-BF7A-478D-8CD5-AB5AA426560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1FA2817-8B57-4198-83FA-E759B815AE0D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2EDE0F1-CAE2-4E58-8BAE-2D6A7DDADCF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0CAE26F-7CFA-4AFA-9F8F-8195E3DAF844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BF456E9-C7A9-4919-BF7C-B9E18AA4DEA8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C465E0B-610D-4A8A-8042-F351377CDBD7}"/>
              </a:ext>
            </a:extLst>
          </p:cNvPr>
          <p:cNvCxnSpPr>
            <a:cxnSpLocks/>
            <a:stCxn id="27" idx="7"/>
            <a:endCxn id="23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04252A4-CB13-4007-9172-507346612D9B}"/>
              </a:ext>
            </a:extLst>
          </p:cNvPr>
          <p:cNvCxnSpPr>
            <a:cxnSpLocks/>
            <a:stCxn id="4" idx="0"/>
            <a:endCxn id="35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1F8C210-891D-4073-A8F5-3EF47C895B62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26126C2-9142-402D-A03D-4DA6D4C1F16F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6CFD2-BC64-43B5-99F0-6FD54BDA193E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AB24EA0-F5FB-4AA5-AA8A-69B993F64BFE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B970AE0-53F4-4233-9E7A-91E09A3DF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3734E055-FBE3-4AFA-B2BB-5B0640A210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9FF304F0-B98B-4D79-BE69-DC24FA082F86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53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370203" y="1730518"/>
            <a:ext cx="1323247" cy="2241111"/>
            <a:chOff x="2969496" y="2472069"/>
            <a:chExt cx="1323247" cy="22411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2969496" y="2966483"/>
              <a:ext cx="1323247" cy="1746697"/>
              <a:chOff x="2969496" y="2966483"/>
              <a:chExt cx="1323247" cy="174669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rot="8100000" flipV="1">
                <a:off x="2969496" y="3389933"/>
                <a:ext cx="1323247" cy="132324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BBABFD2-4BEB-4612-B52D-3D07AE948464}"/>
              </a:ext>
            </a:extLst>
          </p:cNvPr>
          <p:cNvGrpSpPr/>
          <p:nvPr/>
        </p:nvGrpSpPr>
        <p:grpSpPr>
          <a:xfrm>
            <a:off x="5951539" y="3653979"/>
            <a:ext cx="288000" cy="159879"/>
            <a:chOff x="5951539" y="3653979"/>
            <a:chExt cx="288000" cy="15987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890B058-2B22-4257-879D-930B5F95D0CC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7EB28DE-BF7A-478D-8CD5-AB5AA426560E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1FA2817-8B57-4198-83FA-E759B815AE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10070" y="323524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688820B-C3EA-44EF-A384-202BFA32C98E}"/>
              </a:ext>
            </a:extLst>
          </p:cNvPr>
          <p:cNvSpPr/>
          <p:nvPr/>
        </p:nvSpPr>
        <p:spPr>
          <a:xfrm>
            <a:off x="7897027" y="1743999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48688C-E56F-4F54-849E-C375CB8F831B}"/>
              </a:ext>
            </a:extLst>
          </p:cNvPr>
          <p:cNvSpPr/>
          <p:nvPr/>
        </p:nvSpPr>
        <p:spPr>
          <a:xfrm>
            <a:off x="7529173" y="2170657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62E948D-69F7-4EDD-A056-8E6B9C929262}"/>
              </a:ext>
            </a:extLst>
          </p:cNvPr>
          <p:cNvSpPr/>
          <p:nvPr/>
        </p:nvSpPr>
        <p:spPr>
          <a:xfrm>
            <a:off x="7368252" y="2437342"/>
            <a:ext cx="89217" cy="8921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80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8587" y="2698669"/>
                <a:ext cx="3350856" cy="1742812"/>
              </a:xfrm>
            </p:spPr>
            <p:txBody>
              <a:bodyPr>
                <a:normAutofit/>
              </a:bodyPr>
              <a:lstStyle/>
              <a:p>
                <a:r>
                  <a:rPr lang="fr-FR" sz="2000" b="1" i="1" dirty="0"/>
                  <a:t>Paramétrage géométrique</a:t>
                </a:r>
                <a:endParaRPr lang="fr-FR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:endParaRPr lang="fr-FR" sz="1800" b="1" i="1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8587" y="2698669"/>
                <a:ext cx="3350856" cy="1742812"/>
              </a:xfrm>
              <a:blipFill>
                <a:blip r:embed="rId2"/>
                <a:stretch>
                  <a:fillRect l="-1636" t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6154188" y="2865841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602498"/>
            <a:ext cx="2370197" cy="1935154"/>
            <a:chOff x="740286" y="3168660"/>
            <a:chExt cx="2370197" cy="193515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4"/>
                  </a:solidFill>
                </a:rPr>
                <a:t>1</a:t>
              </a:r>
              <a:endParaRPr lang="fr-FR" b="1" dirty="0">
                <a:solidFill>
                  <a:schemeClr val="accent4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14533-FFBD-35A4-B09B-1945958232CD}"/>
              </a:ext>
            </a:extLst>
          </p:cNvPr>
          <p:cNvGrpSpPr/>
          <p:nvPr/>
        </p:nvGrpSpPr>
        <p:grpSpPr>
          <a:xfrm>
            <a:off x="3241830" y="2563237"/>
            <a:ext cx="2274342" cy="2013676"/>
            <a:chOff x="1871449" y="4044107"/>
            <a:chExt cx="2274342" cy="2013676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96FF1CE-9C2D-463D-86C3-D6503BF7F436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H="1">
              <a:off x="1935708" y="4950140"/>
              <a:ext cx="1065201" cy="914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C73B7E8-9435-4C9E-9E75-98A4C6CBAF35}"/>
                </a:ext>
              </a:extLst>
            </p:cNvPr>
            <p:cNvSpPr/>
            <p:nvPr/>
          </p:nvSpPr>
          <p:spPr>
            <a:xfrm>
              <a:off x="1902678" y="5672361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90BC6D-74DF-49C4-B2C9-74D33C026CF8}"/>
                </a:ext>
              </a:extLst>
            </p:cNvPr>
            <p:cNvSpPr/>
            <p:nvPr/>
          </p:nvSpPr>
          <p:spPr>
            <a:xfrm>
              <a:off x="2808396" y="4917110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4"/>
                  </a:solidFill>
                </a:rPr>
                <a:t>1</a:t>
              </a:r>
              <a:endParaRPr lang="fr-FR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C3225EE-5354-499A-A849-CE5F1E76C3CF}"/>
                </a:ext>
              </a:extLst>
            </p:cNvPr>
            <p:cNvGrpSpPr/>
            <p:nvPr/>
          </p:nvGrpSpPr>
          <p:grpSpPr>
            <a:xfrm>
              <a:off x="1871449" y="5897904"/>
              <a:ext cx="288000" cy="159879"/>
              <a:chOff x="5951539" y="3653979"/>
              <a:chExt cx="288000" cy="159879"/>
            </a:xfrm>
          </p:grpSpPr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2337484C-D25E-4A4A-B39E-E6F4DC589306}"/>
                  </a:ext>
                </a:extLst>
              </p:cNvPr>
              <p:cNvSpPr/>
              <p:nvPr/>
            </p:nvSpPr>
            <p:spPr>
              <a:xfrm>
                <a:off x="5968217" y="3719230"/>
                <a:ext cx="254643" cy="94628"/>
              </a:xfrm>
              <a:custGeom>
                <a:avLst/>
                <a:gdLst>
                  <a:gd name="connsiteX0" fmla="*/ 0 w 254643"/>
                  <a:gd name="connsiteY0" fmla="*/ 0 h 140389"/>
                  <a:gd name="connsiteX1" fmla="*/ 92598 w 254643"/>
                  <a:gd name="connsiteY1" fmla="*/ 138897 h 140389"/>
                  <a:gd name="connsiteX2" fmla="*/ 138897 w 254643"/>
                  <a:gd name="connsiteY2" fmla="*/ 75236 h 140389"/>
                  <a:gd name="connsiteX3" fmla="*/ 202557 w 254643"/>
                  <a:gd name="connsiteY3" fmla="*/ 104173 h 140389"/>
                  <a:gd name="connsiteX4" fmla="*/ 254643 w 254643"/>
                  <a:gd name="connsiteY4" fmla="*/ 5788 h 14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43" h="140389">
                    <a:moveTo>
                      <a:pt x="0" y="0"/>
                    </a:moveTo>
                    <a:cubicBezTo>
                      <a:pt x="34724" y="63179"/>
                      <a:pt x="69448" y="126358"/>
                      <a:pt x="92598" y="138897"/>
                    </a:cubicBezTo>
                    <a:cubicBezTo>
                      <a:pt x="115748" y="151436"/>
                      <a:pt x="120571" y="81023"/>
                      <a:pt x="138897" y="75236"/>
                    </a:cubicBezTo>
                    <a:cubicBezTo>
                      <a:pt x="157223" y="69449"/>
                      <a:pt x="183266" y="115748"/>
                      <a:pt x="202557" y="104173"/>
                    </a:cubicBezTo>
                    <a:cubicBezTo>
                      <a:pt x="221848" y="92598"/>
                      <a:pt x="238245" y="49193"/>
                      <a:pt x="254643" y="5788"/>
                    </a:cubicBezTo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000810D-1DC3-43D1-B68E-260829718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53979"/>
                <a:ext cx="0" cy="59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FA3A4DC-FAE2-4C95-AD90-73B3BAAD1D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539" y="3572539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Éclair 31">
              <a:extLst>
                <a:ext uri="{FF2B5EF4-FFF2-40B4-BE49-F238E27FC236}">
                  <a16:creationId xmlns:a16="http://schemas.microsoft.com/office/drawing/2014/main" id="{3BE1E9CD-C832-E3D3-CA2F-8F95E6F6024E}"/>
                </a:ext>
              </a:extLst>
            </p:cNvPr>
            <p:cNvSpPr/>
            <p:nvPr/>
          </p:nvSpPr>
          <p:spPr>
            <a:xfrm flipH="1">
              <a:off x="3033939" y="4287969"/>
              <a:ext cx="349603" cy="54954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DBBFE-9D50-8AA2-0C4C-09F5CECA5164}"/>
                </a:ext>
              </a:extLst>
            </p:cNvPr>
            <p:cNvSpPr txBox="1"/>
            <p:nvPr/>
          </p:nvSpPr>
          <p:spPr>
            <a:xfrm>
              <a:off x="3410782" y="4044107"/>
              <a:ext cx="7350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/>
              <a:r>
                <a:rPr lang="fr-FR" sz="1400" dirty="0"/>
                <a:t>Pesanteur</a:t>
              </a:r>
            </a:p>
          </p:txBody>
        </p:sp>
        <p:sp>
          <p:nvSpPr>
            <p:cNvPr id="34" name="Éclair 33">
              <a:extLst>
                <a:ext uri="{FF2B5EF4-FFF2-40B4-BE49-F238E27FC236}">
                  <a16:creationId xmlns:a16="http://schemas.microsoft.com/office/drawing/2014/main" id="{25AEAD33-5764-EBE6-120B-C219DCD3C4AF}"/>
                </a:ext>
              </a:extLst>
            </p:cNvPr>
            <p:cNvSpPr/>
            <p:nvPr/>
          </p:nvSpPr>
          <p:spPr>
            <a:xfrm rot="2700000" flipH="1">
              <a:off x="2320032" y="5661176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/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4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blipFill>
                  <a:blip r:embed="rId12"/>
                  <a:stretch>
                    <a:fillRect l="-298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/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r>
                    <a:rPr lang="fr-FR" sz="1400" dirty="0"/>
                    <a:t>+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blipFill>
                  <a:blip r:embed="rId13"/>
                  <a:stretch>
                    <a:fillRect l="-34615" t="-10000" r="-5769" b="-4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50064332-C4A1-1EA1-CC73-B17FBA285A32}"/>
                </a:ext>
              </a:extLst>
            </p:cNvPr>
            <p:cNvSpPr/>
            <p:nvPr/>
          </p:nvSpPr>
          <p:spPr>
            <a:xfrm rot="8100000" flipH="1">
              <a:off x="2736479" y="5275935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84494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667425"/>
            <a:ext cx="2370197" cy="1935154"/>
            <a:chOff x="740286" y="3168660"/>
            <a:chExt cx="2370197" cy="193515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4"/>
                  </a:solidFill>
                </a:rPr>
                <a:t>1</a:t>
              </a:r>
              <a:endParaRPr lang="fr-FR" b="1" dirty="0">
                <a:solidFill>
                  <a:schemeClr val="accent4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Éclair 31">
            <a:extLst>
              <a:ext uri="{FF2B5EF4-FFF2-40B4-BE49-F238E27FC236}">
                <a16:creationId xmlns:a16="http://schemas.microsoft.com/office/drawing/2014/main" id="{3BE1E9CD-C832-E3D3-CA2F-8F95E6F6024E}"/>
              </a:ext>
            </a:extLst>
          </p:cNvPr>
          <p:cNvSpPr/>
          <p:nvPr/>
        </p:nvSpPr>
        <p:spPr>
          <a:xfrm flipH="1">
            <a:off x="3033939" y="4287969"/>
            <a:ext cx="349603" cy="54954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8DBBFE-9D50-8AA2-0C4C-09F5CECA5164}"/>
              </a:ext>
            </a:extLst>
          </p:cNvPr>
          <p:cNvSpPr txBox="1"/>
          <p:nvPr/>
        </p:nvSpPr>
        <p:spPr>
          <a:xfrm>
            <a:off x="3410782" y="4044107"/>
            <a:ext cx="7350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fr-FR" sz="1400" dirty="0"/>
              <a:t>Pesanteur</a:t>
            </a:r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25AEAD33-5764-EBE6-120B-C219DCD3C4AF}"/>
              </a:ext>
            </a:extLst>
          </p:cNvPr>
          <p:cNvSpPr/>
          <p:nvPr/>
        </p:nvSpPr>
        <p:spPr>
          <a:xfrm rot="2700000" flipH="1">
            <a:off x="2320032" y="5661176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/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fr-FR" sz="14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blipFill>
                <a:blip r:embed="rId12"/>
                <a:stretch>
                  <a:fillRect l="-3030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/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fr-FR" sz="1400" dirty="0"/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blipFill>
                <a:blip r:embed="rId13"/>
                <a:stretch>
                  <a:fillRect l="-34615" t="-10000" r="-5769" b="-4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50064332-C4A1-1EA1-CC73-B17FBA285A32}"/>
              </a:ext>
            </a:extLst>
          </p:cNvPr>
          <p:cNvSpPr/>
          <p:nvPr/>
        </p:nvSpPr>
        <p:spPr>
          <a:xfrm rot="8100000" flipH="1">
            <a:off x="2736479" y="5275935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84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13277"/>
            <a:ext cx="2370197" cy="2389302"/>
            <a:chOff x="740286" y="2714512"/>
            <a:chExt cx="2370197" cy="2389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accent4"/>
                  </a:solidFill>
                </a:rPr>
                <a:t>1</a:t>
              </a:r>
              <a:endParaRPr lang="fr-FR" b="1" dirty="0">
                <a:solidFill>
                  <a:schemeClr val="accent4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351BC57-2054-4354-94B5-2B50B98E6510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5421E9B-8DAB-4B5B-A4CC-D5728F743BE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956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Grand écran</PresentationFormat>
  <Paragraphs>93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Problème 1</vt:lpstr>
      <vt:lpstr>Problème 1</vt:lpstr>
      <vt:lpstr>Problème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28</cp:revision>
  <dcterms:created xsi:type="dcterms:W3CDTF">2020-12-10T14:53:29Z</dcterms:created>
  <dcterms:modified xsi:type="dcterms:W3CDTF">2022-11-25T07:18:57Z</dcterms:modified>
</cp:coreProperties>
</file>