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8" d="100"/>
          <a:sy n="38" d="100"/>
        </p:scale>
        <p:origin x="908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2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07/01/2022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3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A589B04-AD9C-48D1-8D51-E03787E90A94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B62252-FD2B-441C-A56D-F6D1A5807121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890B058-2B22-4257-879D-930B5F95D0CC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B28DE-BF7A-478D-8CD5-AB5AA426560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1FA2817-8B57-4198-83FA-E759B815AE0D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2EDE0F1-CAE2-4E58-8BAE-2D6A7DDADCF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0CAE26F-7CFA-4AFA-9F8F-8195E3DAF844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BF456E9-C7A9-4919-BF7C-B9E18AA4DEA8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465E0B-610D-4A8A-8042-F351377CDBD7}"/>
              </a:ext>
            </a:extLst>
          </p:cNvPr>
          <p:cNvCxnSpPr>
            <a:cxnSpLocks/>
            <a:stCxn id="27" idx="7"/>
            <a:endCxn id="23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04252A4-CB13-4007-9172-507346612D9B}"/>
              </a:ext>
            </a:extLst>
          </p:cNvPr>
          <p:cNvCxnSpPr>
            <a:cxnSpLocks/>
            <a:stCxn id="4" idx="0"/>
            <a:endCxn id="35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1F8C210-891D-4073-A8F5-3EF47C895B62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26126C2-9142-402D-A03D-4DA6D4C1F16F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6CFD2-BC64-43B5-99F0-6FD54BDA193E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AB24EA0-F5FB-4AA5-AA8A-69B993F64BFE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B970AE0-53F4-4233-9E7A-91E09A3D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734E055-FBE3-4AFA-B2BB-5B0640A210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9FF304F0-B98B-4D79-BE69-DC24FA082F86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5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2665" y="1825625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</a:t>
                </a:r>
                <a:r>
                  <a:rPr lang="fr-FR" b="1" i="1"/>
                  <a:t>résultante statique</a:t>
                </a:r>
                <a:endParaRPr lang="fr-FR" b="1" i="1" dirty="0"/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2665" y="1825625"/>
                <a:ext cx="6761135" cy="4351338"/>
              </a:xfrm>
              <a:blipFill>
                <a:blip r:embed="rId2"/>
                <a:stretch>
                  <a:fillRect l="-1622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238240" y="4928985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3"/>
            <a:endCxn id="69" idx="0"/>
          </p:cNvCxnSpPr>
          <p:nvPr/>
        </p:nvCxnSpPr>
        <p:spPr>
          <a:xfrm flipH="1">
            <a:off x="2015450" y="5121498"/>
            <a:ext cx="255820" cy="55086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69</Words>
  <Application>Microsoft Office PowerPoint</Application>
  <PresentationFormat>Grand écran</PresentationFormat>
  <Paragraphs>50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Problème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27</cp:revision>
  <dcterms:created xsi:type="dcterms:W3CDTF">2020-12-10T14:53:29Z</dcterms:created>
  <dcterms:modified xsi:type="dcterms:W3CDTF">2022-01-07T09:08:00Z</dcterms:modified>
</cp:coreProperties>
</file>