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68" y="-2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11/12/2018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11/12/2018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11/12/2018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11/12/2018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/>
              <p:cNvSpPr txBox="1"/>
              <p:nvPr/>
            </p:nvSpPr>
            <p:spPr>
              <a:xfrm>
                <a:off x="1522980" y="1763234"/>
                <a:ext cx="3426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980" y="1763234"/>
                <a:ext cx="342658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e 40"/>
          <p:cNvGrpSpPr/>
          <p:nvPr/>
        </p:nvGrpSpPr>
        <p:grpSpPr>
          <a:xfrm rot="19800000">
            <a:off x="742842" y="1138934"/>
            <a:ext cx="720080" cy="720080"/>
            <a:chOff x="971600" y="1268760"/>
            <a:chExt cx="720080" cy="720080"/>
          </a:xfrm>
        </p:grpSpPr>
        <p:cxnSp>
          <p:nvCxnSpPr>
            <p:cNvPr id="44" name="Connecteur droit 43"/>
            <p:cNvCxnSpPr/>
            <p:nvPr/>
          </p:nvCxnSpPr>
          <p:spPr>
            <a:xfrm flipV="1">
              <a:off x="971600" y="1268760"/>
              <a:ext cx="0" cy="72008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e 12"/>
          <p:cNvGrpSpPr/>
          <p:nvPr/>
        </p:nvGrpSpPr>
        <p:grpSpPr>
          <a:xfrm>
            <a:off x="863830" y="1187842"/>
            <a:ext cx="827850" cy="837002"/>
            <a:chOff x="863830" y="1187842"/>
            <a:chExt cx="827850" cy="83700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3830" y="1187842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Ellipse 10"/>
            <p:cNvSpPr/>
            <p:nvPr/>
          </p:nvSpPr>
          <p:spPr>
            <a:xfrm>
              <a:off x="933279" y="1952836"/>
              <a:ext cx="72008" cy="7200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951283" y="1970840"/>
              <a:ext cx="36000" cy="36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2" name="Arc 31"/>
          <p:cNvSpPr/>
          <p:nvPr/>
        </p:nvSpPr>
        <p:spPr>
          <a:xfrm>
            <a:off x="395536" y="1412775"/>
            <a:ext cx="1152128" cy="1152128"/>
          </a:xfrm>
          <a:prstGeom prst="arc">
            <a:avLst>
              <a:gd name="adj1" fmla="val 20855604"/>
              <a:gd name="adj2" fmla="val 0"/>
            </a:avLst>
          </a:prstGeom>
          <a:ln>
            <a:solidFill>
              <a:schemeClr val="accent5">
                <a:lumMod val="50000"/>
              </a:schemeClr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/>
              <p:cNvSpPr txBox="1"/>
              <p:nvPr/>
            </p:nvSpPr>
            <p:spPr>
              <a:xfrm>
                <a:off x="1687151" y="1643834"/>
                <a:ext cx="3561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151" y="1643834"/>
                <a:ext cx="356123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/>
              <p:cNvSpPr txBox="1"/>
              <p:nvPr/>
            </p:nvSpPr>
            <p:spPr>
              <a:xfrm>
                <a:off x="1706452" y="1858034"/>
                <a:ext cx="3561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452" y="1858034"/>
                <a:ext cx="356123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/>
              <p:cNvSpPr txBox="1"/>
              <p:nvPr/>
            </p:nvSpPr>
            <p:spPr>
              <a:xfrm>
                <a:off x="597290" y="1007150"/>
                <a:ext cx="3473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90" y="1007150"/>
                <a:ext cx="347338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/>
              <p:cNvSpPr txBox="1"/>
              <p:nvPr/>
            </p:nvSpPr>
            <p:spPr>
              <a:xfrm>
                <a:off x="828860" y="1007150"/>
                <a:ext cx="3473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60" y="1007150"/>
                <a:ext cx="347338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/>
              <p:cNvSpPr txBox="1"/>
              <p:nvPr/>
            </p:nvSpPr>
            <p:spPr>
              <a:xfrm>
                <a:off x="616430" y="2026779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30" y="2026779"/>
                <a:ext cx="355867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E9A24AC-0ABB-4693-9F7B-CBACC2303487}"/>
                  </a:ext>
                </a:extLst>
              </p:cNvPr>
              <p:cNvSpPr txBox="1"/>
              <p:nvPr/>
            </p:nvSpPr>
            <p:spPr>
              <a:xfrm>
                <a:off x="1513634" y="1442828"/>
                <a:ext cx="3561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1E9A24AC-0ABB-4693-9F7B-CBACC2303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634" y="1442828"/>
                <a:ext cx="356123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54DF5315-8521-4BCE-B1F1-C872FFC000DE}"/>
                  </a:ext>
                </a:extLst>
              </p:cNvPr>
              <p:cNvSpPr txBox="1"/>
              <p:nvPr/>
            </p:nvSpPr>
            <p:spPr>
              <a:xfrm>
                <a:off x="385542" y="1104613"/>
                <a:ext cx="3473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54DF5315-8521-4BCE-B1F1-C872FFC00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42" y="1104613"/>
                <a:ext cx="347338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Arc 65">
            <a:extLst>
              <a:ext uri="{FF2B5EF4-FFF2-40B4-BE49-F238E27FC236}">
                <a16:creationId xmlns:a16="http://schemas.microsoft.com/office/drawing/2014/main" id="{0D6DFA0C-A9FF-43E8-970F-B40B7BBE7B8E}"/>
              </a:ext>
            </a:extLst>
          </p:cNvPr>
          <p:cNvSpPr/>
          <p:nvPr/>
        </p:nvSpPr>
        <p:spPr>
          <a:xfrm>
            <a:off x="392754" y="1412775"/>
            <a:ext cx="1152128" cy="1152128"/>
          </a:xfrm>
          <a:prstGeom prst="arc">
            <a:avLst>
              <a:gd name="adj1" fmla="val 19948219"/>
              <a:gd name="adj2" fmla="val 20583615"/>
            </a:avLst>
          </a:prstGeom>
          <a:ln>
            <a:solidFill>
              <a:schemeClr val="accent5">
                <a:lumMod val="50000"/>
              </a:schemeClr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06413AEA-2B27-4BEA-B0DC-3062742B6FA6}"/>
                  </a:ext>
                </a:extLst>
              </p:cNvPr>
              <p:cNvSpPr txBox="1"/>
              <p:nvPr/>
            </p:nvSpPr>
            <p:spPr>
              <a:xfrm>
                <a:off x="1255744" y="1488735"/>
                <a:ext cx="3059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06413AEA-2B27-4BEA-B0DC-3062742B6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744" y="1488735"/>
                <a:ext cx="305981" cy="261610"/>
              </a:xfrm>
              <a:prstGeom prst="rect">
                <a:avLst/>
              </a:prstGeom>
              <a:blipFill>
                <a:blip r:embed="rId10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77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rc 26"/>
          <p:cNvSpPr/>
          <p:nvPr/>
        </p:nvSpPr>
        <p:spPr>
          <a:xfrm flipV="1">
            <a:off x="1881206" y="1722220"/>
            <a:ext cx="803082" cy="495657"/>
          </a:xfrm>
          <a:prstGeom prst="arc">
            <a:avLst>
              <a:gd name="adj1" fmla="val 11905021"/>
              <a:gd name="adj2" fmla="val 20269114"/>
            </a:avLst>
          </a:prstGeom>
          <a:noFill/>
          <a:ln w="127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/>
          <p:cNvSpPr/>
          <p:nvPr/>
        </p:nvSpPr>
        <p:spPr>
          <a:xfrm>
            <a:off x="1690688" y="2345532"/>
            <a:ext cx="283368" cy="131004"/>
          </a:xfrm>
          <a:custGeom>
            <a:avLst/>
            <a:gdLst>
              <a:gd name="connsiteX0" fmla="*/ 0 w 283368"/>
              <a:gd name="connsiteY0" fmla="*/ 4763 h 129243"/>
              <a:gd name="connsiteX1" fmla="*/ 57150 w 283368"/>
              <a:gd name="connsiteY1" fmla="*/ 107157 h 129243"/>
              <a:gd name="connsiteX2" fmla="*/ 138112 w 283368"/>
              <a:gd name="connsiteY2" fmla="*/ 52388 h 129243"/>
              <a:gd name="connsiteX3" fmla="*/ 221456 w 283368"/>
              <a:gd name="connsiteY3" fmla="*/ 128588 h 129243"/>
              <a:gd name="connsiteX4" fmla="*/ 283368 w 283368"/>
              <a:gd name="connsiteY4" fmla="*/ 0 h 129243"/>
              <a:gd name="connsiteX0" fmla="*/ 0 w 283368"/>
              <a:gd name="connsiteY0" fmla="*/ 4763 h 131004"/>
              <a:gd name="connsiteX1" fmla="*/ 57150 w 283368"/>
              <a:gd name="connsiteY1" fmla="*/ 107157 h 131004"/>
              <a:gd name="connsiteX2" fmla="*/ 145256 w 283368"/>
              <a:gd name="connsiteY2" fmla="*/ 85725 h 131004"/>
              <a:gd name="connsiteX3" fmla="*/ 221456 w 283368"/>
              <a:gd name="connsiteY3" fmla="*/ 128588 h 131004"/>
              <a:gd name="connsiteX4" fmla="*/ 283368 w 283368"/>
              <a:gd name="connsiteY4" fmla="*/ 0 h 131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368" h="131004">
                <a:moveTo>
                  <a:pt x="0" y="4763"/>
                </a:moveTo>
                <a:cubicBezTo>
                  <a:pt x="17065" y="51991"/>
                  <a:pt x="32941" y="93663"/>
                  <a:pt x="57150" y="107157"/>
                </a:cubicBezTo>
                <a:cubicBezTo>
                  <a:pt x="81359" y="120651"/>
                  <a:pt x="117872" y="82153"/>
                  <a:pt x="145256" y="85725"/>
                </a:cubicBezTo>
                <a:cubicBezTo>
                  <a:pt x="172640" y="89297"/>
                  <a:pt x="198437" y="142876"/>
                  <a:pt x="221456" y="128588"/>
                </a:cubicBezTo>
                <a:cubicBezTo>
                  <a:pt x="244475" y="114301"/>
                  <a:pt x="264516" y="59928"/>
                  <a:pt x="283368" y="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>
              <a:solidFill>
                <a:schemeClr val="tx1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691680" y="1844824"/>
            <a:ext cx="288032" cy="2880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Ellipse 4"/>
          <p:cNvSpPr/>
          <p:nvPr/>
        </p:nvSpPr>
        <p:spPr>
          <a:xfrm>
            <a:off x="2555776" y="1844824"/>
            <a:ext cx="288032" cy="2880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Ellipse 5"/>
          <p:cNvSpPr/>
          <p:nvPr/>
        </p:nvSpPr>
        <p:spPr>
          <a:xfrm>
            <a:off x="3419872" y="1844824"/>
            <a:ext cx="288032" cy="2880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Ellipse 6"/>
          <p:cNvSpPr/>
          <p:nvPr/>
        </p:nvSpPr>
        <p:spPr>
          <a:xfrm>
            <a:off x="4283968" y="1844824"/>
            <a:ext cx="288032" cy="2880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1835696" y="2132856"/>
            <a:ext cx="0" cy="216024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691680" y="2348880"/>
            <a:ext cx="288032" cy="0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/>
          <p:cNvCxnSpPr>
            <a:stCxn id="4" idx="6"/>
            <a:endCxn id="5" idx="2"/>
          </p:cNvCxnSpPr>
          <p:nvPr/>
        </p:nvCxnSpPr>
        <p:spPr>
          <a:xfrm>
            <a:off x="1979712" y="1988840"/>
            <a:ext cx="576064" cy="0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>
            <a:stCxn id="6" idx="2"/>
            <a:endCxn id="5" idx="6"/>
          </p:cNvCxnSpPr>
          <p:nvPr/>
        </p:nvCxnSpPr>
        <p:spPr>
          <a:xfrm flipH="1">
            <a:off x="2843808" y="1988840"/>
            <a:ext cx="576064" cy="0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>
            <a:stCxn id="7" idx="2"/>
            <a:endCxn id="6" idx="6"/>
          </p:cNvCxnSpPr>
          <p:nvPr/>
        </p:nvCxnSpPr>
        <p:spPr>
          <a:xfrm flipH="1">
            <a:off x="3707904" y="1988840"/>
            <a:ext cx="576064" cy="0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1858113" y="1452504"/>
                <a:ext cx="8192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000" dirty="0"/>
                  <a:t>Glissière</a:t>
                </a:r>
              </a:p>
              <a:p>
                <a:pPr algn="ctr"/>
                <a:r>
                  <a:rPr lang="fr-FR" sz="1000" dirty="0"/>
                  <a:t>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113" y="1452504"/>
                <a:ext cx="819262" cy="400110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2842050" y="1468324"/>
                <a:ext cx="5795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000" dirty="0"/>
                  <a:t>Pivot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050" y="1468324"/>
                <a:ext cx="57958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3714817" y="1444714"/>
                <a:ext cx="5779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000" dirty="0"/>
                  <a:t>Pivot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817" y="1444714"/>
                <a:ext cx="57797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 rot="16200000">
                <a:off x="1670679" y="2585622"/>
                <a:ext cx="1224135" cy="429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Action du moteur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→1</m:t>
                              </m:r>
                            </m:e>
                          </m:d>
                        </m:e>
                      </m:acc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𝐹</m:t>
                      </m:r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70679" y="2585622"/>
                <a:ext cx="1224135" cy="4292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/>
          <p:cNvSpPr/>
          <p:nvPr/>
        </p:nvSpPr>
        <p:spPr>
          <a:xfrm rot="18900000" flipV="1">
            <a:off x="3812578" y="2020403"/>
            <a:ext cx="664306" cy="447120"/>
          </a:xfrm>
          <a:prstGeom prst="arc">
            <a:avLst>
              <a:gd name="adj1" fmla="val 14275188"/>
              <a:gd name="adj2" fmla="val 20269114"/>
            </a:avLst>
          </a:prstGeom>
          <a:noFill/>
          <a:ln w="12700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3540099" y="2348145"/>
            <a:ext cx="712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6934421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Affichage à l'écran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Cambria Math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13</cp:revision>
  <dcterms:created xsi:type="dcterms:W3CDTF">2017-12-05T19:07:13Z</dcterms:created>
  <dcterms:modified xsi:type="dcterms:W3CDTF">2018-12-11T21:40:21Z</dcterms:modified>
</cp:coreProperties>
</file>