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575E24-72E1-4B82-BECA-18094104CB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56791ED-83D5-457F-B509-BCFEBFD39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24D148-6918-411E-91C4-345137921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7A16-2754-4B7C-B7C5-3D0FA7434877}" type="datetimeFigureOut">
              <a:rPr lang="fr-FR" smtClean="0"/>
              <a:t>01/05/2020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D1EFE9-F2F3-4A1B-B69B-8A526941E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B73220-D1A5-4274-901E-D18CBD45A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DCD2-7130-4A6E-978D-E26AB32BF9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32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9ED50C-C909-43D9-B7C8-46EE9F220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421EB31-706F-4322-BBF2-736971A6F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3FAD15-9D96-4CF4-94AC-E48B64E88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7A16-2754-4B7C-B7C5-3D0FA7434877}" type="datetimeFigureOut">
              <a:rPr lang="fr-FR" smtClean="0"/>
              <a:t>01/05/2020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6759B2-40B1-4355-815D-9B478062C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A1C708-AF00-4B8A-9E89-7AC0C9152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DCD2-7130-4A6E-978D-E26AB32BF9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5287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A447133-1D2F-4016-BD97-5ED220898E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9AC7267-8336-4D13-B84A-6854FAC8C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C5D71A-86BB-49C3-A47B-43F12AE54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7A16-2754-4B7C-B7C5-3D0FA7434877}" type="datetimeFigureOut">
              <a:rPr lang="fr-FR" smtClean="0"/>
              <a:t>01/05/2020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CEA1B4-A182-4854-AA64-84692A5CC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2D5204-EADB-4FCF-ABB6-1F7BA7C1D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DCD2-7130-4A6E-978D-E26AB32BF9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5003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FBA718-002B-4095-829A-6716573A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45604D-B0EE-40DF-89F9-58078388E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90B5E0-8817-4491-8900-1A12A1878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7A16-2754-4B7C-B7C5-3D0FA7434877}" type="datetimeFigureOut">
              <a:rPr lang="fr-FR" smtClean="0"/>
              <a:t>01/05/2020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E2F036-8D39-4DEA-B3C9-0D610E4C0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7E4855-44B7-4815-8E41-1E0CF3C36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DCD2-7130-4A6E-978D-E26AB32BF9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6518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6D60C5-C1A3-46EA-B343-7A85000A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70E5FBA-F3FF-4BDF-92EC-49746C385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03A8F6-3136-4C64-A4C5-303949BF8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7A16-2754-4B7C-B7C5-3D0FA7434877}" type="datetimeFigureOut">
              <a:rPr lang="fr-FR" smtClean="0"/>
              <a:t>01/05/2020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BCB005-5AC3-4C53-AB53-F7B23442C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29CECB-4CF6-4FDF-BF44-7B6E0CA4D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DCD2-7130-4A6E-978D-E26AB32BF9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3711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DF3639-D251-4970-A45C-FD6593177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F6EDAC-C49A-4E4E-80E4-E91937A8CD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3736F44-EEC6-422A-8945-533252DC8C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A93C54D-35FF-43ED-9D16-C814CC849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7A16-2754-4B7C-B7C5-3D0FA7434877}" type="datetimeFigureOut">
              <a:rPr lang="fr-FR" smtClean="0"/>
              <a:t>01/05/2020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CF9006C-2904-4DC7-ACA8-C058A91A0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5500D33-7E78-4632-968A-0B4CB11F4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DCD2-7130-4A6E-978D-E26AB32BF9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126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704298-1AAE-4068-9054-BAFAF60EB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9AA7DA-5FA6-4BB6-AD56-5F510249D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448F830-F881-4C3B-A1E2-F588D05B3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49F6F52-D655-45DC-A776-0ABB6C79A5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0689043-055B-4A43-8ECD-1AA6F8253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0288925-2692-4DBF-A2BD-BA0465406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7A16-2754-4B7C-B7C5-3D0FA7434877}" type="datetimeFigureOut">
              <a:rPr lang="fr-FR" smtClean="0"/>
              <a:t>01/05/2020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2B16D12-DEFC-4B71-8E98-5013258CA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127703B-90AF-4FC8-8B5C-B750F26CE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DCD2-7130-4A6E-978D-E26AB32BF9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6495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B1189E-3F0E-4040-A704-66607DACD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2355154-92D1-4D91-9AC0-F164514BF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7A16-2754-4B7C-B7C5-3D0FA7434877}" type="datetimeFigureOut">
              <a:rPr lang="fr-FR" smtClean="0"/>
              <a:t>01/05/2020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D0DF6CD-6FDF-4A05-8840-C5C960FA2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0187BAF-9B5C-46C4-ACE9-A213F36EF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DCD2-7130-4A6E-978D-E26AB32BF9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7047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3232C88-0CD7-4578-A520-730BB5E0B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7A16-2754-4B7C-B7C5-3D0FA7434877}" type="datetimeFigureOut">
              <a:rPr lang="fr-FR" smtClean="0"/>
              <a:t>01/05/2020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944904B-449B-4259-83E6-073A1ABEE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4903F42-42C6-40D8-8FB0-C74FA2A46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DCD2-7130-4A6E-978D-E26AB32BF9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4380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A2F183-3D78-4CD4-ACED-DFB53B657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A3F113-4EEE-430C-9074-5D07E825F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1734899-9D1B-4434-991A-F4807DEAC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D2D137C-0B0C-489A-A72C-32229C2B4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7A16-2754-4B7C-B7C5-3D0FA7434877}" type="datetimeFigureOut">
              <a:rPr lang="fr-FR" smtClean="0"/>
              <a:t>01/05/2020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6327CC1-C471-44BC-86B7-F2F1055DD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E66EDC8-D917-4D9E-890E-CCB82B40F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DCD2-7130-4A6E-978D-E26AB32BF9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6675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27CF89-B2A5-4030-B6DF-DA4E7BC46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C8F1BC1-79AD-4E18-8A2E-368931FCFD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A9F1809-75E1-4635-91A6-0D39FCC66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99B4034-EFDB-4E70-A75F-B91155F42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7A16-2754-4B7C-B7C5-3D0FA7434877}" type="datetimeFigureOut">
              <a:rPr lang="fr-FR" smtClean="0"/>
              <a:t>01/05/2020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951D5FD-C1D3-4ACE-991B-EDEA6062D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BA251E7-A524-4F95-9C1F-8B5276D9E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DCD2-7130-4A6E-978D-E26AB32BF9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3394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DEED86B-FC16-40A2-9EA8-B12035E78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90A185F-283F-4D13-B0C9-6BE46BB3A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CB3C7E-DC09-4A74-BAE3-0745E67033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A7A16-2754-4B7C-B7C5-3D0FA7434877}" type="datetimeFigureOut">
              <a:rPr lang="fr-FR" smtClean="0"/>
              <a:t>01/05/2020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BEC478-9FCE-45BF-80B4-315B0F5EC4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9FB385-EB8B-49DF-8A1B-30BFA64E5B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EDCD2-7130-4A6E-978D-E26AB32BF9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39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rme libre : forme 16">
            <a:extLst>
              <a:ext uri="{FF2B5EF4-FFF2-40B4-BE49-F238E27FC236}">
                <a16:creationId xmlns:a16="http://schemas.microsoft.com/office/drawing/2014/main" id="{65F783A4-9891-42AA-B338-4A86BE20DDBF}"/>
              </a:ext>
            </a:extLst>
          </p:cNvPr>
          <p:cNvSpPr/>
          <p:nvPr/>
        </p:nvSpPr>
        <p:spPr>
          <a:xfrm>
            <a:off x="874294" y="1701521"/>
            <a:ext cx="364469" cy="93782"/>
          </a:xfrm>
          <a:custGeom>
            <a:avLst/>
            <a:gdLst>
              <a:gd name="connsiteX0" fmla="*/ 0 w 361741"/>
              <a:gd name="connsiteY0" fmla="*/ 0 h 137331"/>
              <a:gd name="connsiteX1" fmla="*/ 167473 w 361741"/>
              <a:gd name="connsiteY1" fmla="*/ 137328 h 137331"/>
              <a:gd name="connsiteX2" fmla="*/ 361741 w 361741"/>
              <a:gd name="connsiteY2" fmla="*/ 3350 h 137331"/>
              <a:gd name="connsiteX0" fmla="*/ 0 w 361741"/>
              <a:gd name="connsiteY0" fmla="*/ 0 h 139984"/>
              <a:gd name="connsiteX1" fmla="*/ 167473 w 361741"/>
              <a:gd name="connsiteY1" fmla="*/ 137328 h 139984"/>
              <a:gd name="connsiteX2" fmla="*/ 361741 w 361741"/>
              <a:gd name="connsiteY2" fmla="*/ 3350 h 139984"/>
              <a:gd name="connsiteX0" fmla="*/ 0 w 361741"/>
              <a:gd name="connsiteY0" fmla="*/ 0 h 139984"/>
              <a:gd name="connsiteX1" fmla="*/ 167473 w 361741"/>
              <a:gd name="connsiteY1" fmla="*/ 137328 h 139984"/>
              <a:gd name="connsiteX2" fmla="*/ 361741 w 361741"/>
              <a:gd name="connsiteY2" fmla="*/ 3350 h 139984"/>
              <a:gd name="connsiteX0" fmla="*/ 0 w 361741"/>
              <a:gd name="connsiteY0" fmla="*/ 0 h 101552"/>
              <a:gd name="connsiteX1" fmla="*/ 177521 w 361741"/>
              <a:gd name="connsiteY1" fmla="*/ 73688 h 101552"/>
              <a:gd name="connsiteX2" fmla="*/ 361741 w 361741"/>
              <a:gd name="connsiteY2" fmla="*/ 3350 h 101552"/>
              <a:gd name="connsiteX0" fmla="*/ 0 w 361741"/>
              <a:gd name="connsiteY0" fmla="*/ 0 h 100394"/>
              <a:gd name="connsiteX1" fmla="*/ 177521 w 361741"/>
              <a:gd name="connsiteY1" fmla="*/ 73688 h 100394"/>
              <a:gd name="connsiteX2" fmla="*/ 361741 w 361741"/>
              <a:gd name="connsiteY2" fmla="*/ 3350 h 100394"/>
              <a:gd name="connsiteX0" fmla="*/ 0 w 361741"/>
              <a:gd name="connsiteY0" fmla="*/ 0 h 102722"/>
              <a:gd name="connsiteX1" fmla="*/ 177521 w 361741"/>
              <a:gd name="connsiteY1" fmla="*/ 73688 h 102722"/>
              <a:gd name="connsiteX2" fmla="*/ 361741 w 361741"/>
              <a:gd name="connsiteY2" fmla="*/ 3350 h 102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741" h="102722">
                <a:moveTo>
                  <a:pt x="0" y="0"/>
                </a:moveTo>
                <a:cubicBezTo>
                  <a:pt x="3349" y="172218"/>
                  <a:pt x="83736" y="76480"/>
                  <a:pt x="177521" y="73688"/>
                </a:cubicBezTo>
                <a:cubicBezTo>
                  <a:pt x="271306" y="70896"/>
                  <a:pt x="355042" y="157704"/>
                  <a:pt x="361741" y="3350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0C5DD97-BF0C-4902-B995-37A5EBD05EB4}"/>
              </a:ext>
            </a:extLst>
          </p:cNvPr>
          <p:cNvSpPr/>
          <p:nvPr/>
        </p:nvSpPr>
        <p:spPr>
          <a:xfrm>
            <a:off x="888889" y="1098757"/>
            <a:ext cx="335280" cy="33528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AA7B0FF7-3646-4F0B-967F-C70F6415199D}"/>
              </a:ext>
            </a:extLst>
          </p:cNvPr>
          <p:cNvCxnSpPr>
            <a:stCxn id="6" idx="6"/>
            <a:endCxn id="4" idx="2"/>
          </p:cNvCxnSpPr>
          <p:nvPr/>
        </p:nvCxnSpPr>
        <p:spPr>
          <a:xfrm>
            <a:off x="1224169" y="1266397"/>
            <a:ext cx="75253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DA3E647-6292-4B04-8454-F62FBD87E9A5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2311987" y="1266397"/>
            <a:ext cx="752537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5BA4D5D1-B876-4F41-9B39-5FC341BECE6C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1056529" y="1434037"/>
            <a:ext cx="0" cy="26748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6664F325-EB64-4B62-82D5-538C8E585109}"/>
              </a:ext>
            </a:extLst>
          </p:cNvPr>
          <p:cNvCxnSpPr>
            <a:cxnSpLocks/>
          </p:cNvCxnSpPr>
          <p:nvPr/>
        </p:nvCxnSpPr>
        <p:spPr>
          <a:xfrm flipH="1">
            <a:off x="868129" y="1701521"/>
            <a:ext cx="376800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2F93CC58-1644-4C1E-A220-3E4CC162D4B3}"/>
              </a:ext>
            </a:extLst>
          </p:cNvPr>
          <p:cNvSpPr/>
          <p:nvPr/>
        </p:nvSpPr>
        <p:spPr>
          <a:xfrm>
            <a:off x="1976707" y="1098757"/>
            <a:ext cx="335280" cy="335280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A4D99E6B-F77A-4FE9-BCDE-26F406BDA524}"/>
              </a:ext>
            </a:extLst>
          </p:cNvPr>
          <p:cNvSpPr/>
          <p:nvPr/>
        </p:nvSpPr>
        <p:spPr>
          <a:xfrm>
            <a:off x="3064524" y="1098757"/>
            <a:ext cx="335280" cy="33528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8" name="Éclair 17">
            <a:extLst>
              <a:ext uri="{FF2B5EF4-FFF2-40B4-BE49-F238E27FC236}">
                <a16:creationId xmlns:a16="http://schemas.microsoft.com/office/drawing/2014/main" id="{FFABBA12-8FCA-4110-A4C4-0E34A48A5333}"/>
              </a:ext>
            </a:extLst>
          </p:cNvPr>
          <p:cNvSpPr/>
          <p:nvPr/>
        </p:nvSpPr>
        <p:spPr>
          <a:xfrm flipH="1">
            <a:off x="3362113" y="586523"/>
            <a:ext cx="409787" cy="512234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968D345-0D7E-43DC-9549-FC0D7B233F04}"/>
              </a:ext>
            </a:extLst>
          </p:cNvPr>
          <p:cNvSpPr txBox="1"/>
          <p:nvPr/>
        </p:nvSpPr>
        <p:spPr>
          <a:xfrm>
            <a:off x="3667760" y="278746"/>
            <a:ext cx="1833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Pesanteur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6397402-57CC-49C7-9243-6CA4520EE892}"/>
              </a:ext>
            </a:extLst>
          </p:cNvPr>
          <p:cNvSpPr txBox="1"/>
          <p:nvPr/>
        </p:nvSpPr>
        <p:spPr>
          <a:xfrm>
            <a:off x="3224840" y="1594523"/>
            <a:ext cx="1468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Translation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44401C76-A217-4C55-B6AD-4F4CB9DE2CC1}"/>
              </a:ext>
            </a:extLst>
          </p:cNvPr>
          <p:cNvSpPr txBox="1"/>
          <p:nvPr/>
        </p:nvSpPr>
        <p:spPr>
          <a:xfrm>
            <a:off x="1406403" y="1486802"/>
            <a:ext cx="1468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/>
              <a:t>Masses et inerties négligées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8AC858A-8BC2-450B-8392-92A58C1C9096}"/>
              </a:ext>
            </a:extLst>
          </p:cNvPr>
          <p:cNvSpPr txBox="1"/>
          <p:nvPr/>
        </p:nvSpPr>
        <p:spPr>
          <a:xfrm>
            <a:off x="1953973" y="798134"/>
            <a:ext cx="1468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/>
              <a:t>Actionneur ?</a:t>
            </a:r>
          </a:p>
        </p:txBody>
      </p:sp>
    </p:spTree>
    <p:extLst>
      <p:ext uri="{BB962C8B-B14F-4D97-AF65-F5344CB8AC3E}">
        <p14:creationId xmlns:p14="http://schemas.microsoft.com/office/powerpoint/2010/main" val="15164035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Grand écran</PresentationFormat>
  <Paragraphs>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5</cp:revision>
  <dcterms:created xsi:type="dcterms:W3CDTF">2020-05-01T08:36:52Z</dcterms:created>
  <dcterms:modified xsi:type="dcterms:W3CDTF">2020-05-01T09:26:57Z</dcterms:modified>
</cp:coreProperties>
</file>