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72" y="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863830" y="1187842"/>
            <a:ext cx="827850" cy="837002"/>
            <a:chOff x="863830" y="1187842"/>
            <a:chExt cx="827850" cy="83700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Ellipse 10"/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Arc 31"/>
          <p:cNvSpPr/>
          <p:nvPr/>
        </p:nvSpPr>
        <p:spPr>
          <a:xfrm>
            <a:off x="395536" y="1412775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1687151" y="1643834"/>
                <a:ext cx="352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51" y="1643834"/>
                <a:ext cx="352596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1688081" y="185803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81" y="1858035"/>
                <a:ext cx="355867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597290" y="1007150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90" y="1007150"/>
                <a:ext cx="352853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/>
              <p:cNvSpPr txBox="1"/>
              <p:nvPr/>
            </p:nvSpPr>
            <p:spPr>
              <a:xfrm>
                <a:off x="828860" y="100715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0" y="1007150"/>
                <a:ext cx="356123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/>
              <p:cNvSpPr txBox="1"/>
              <p:nvPr/>
            </p:nvSpPr>
            <p:spPr>
              <a:xfrm>
                <a:off x="616430" y="2026779"/>
                <a:ext cx="4066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0" y="2026779"/>
                <a:ext cx="406650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/>
              <p:cNvSpPr txBox="1"/>
              <p:nvPr/>
            </p:nvSpPr>
            <p:spPr>
              <a:xfrm>
                <a:off x="1193849" y="1612667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49" y="1612667"/>
                <a:ext cx="353815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2207688" y="1186468"/>
            <a:ext cx="827850" cy="837002"/>
            <a:chOff x="863830" y="1187842"/>
            <a:chExt cx="827850" cy="837002"/>
          </a:xfrm>
        </p:grpSpPr>
        <p:grpSp>
          <p:nvGrpSpPr>
            <p:cNvPr id="40" name="Groupe 39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44" name="Connecteur droit 43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Ellipse 41"/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Arc 47"/>
          <p:cNvSpPr/>
          <p:nvPr/>
        </p:nvSpPr>
        <p:spPr>
          <a:xfrm>
            <a:off x="1739394" y="1411401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>
                <a:off x="3031009" y="164246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09" y="1642460"/>
                <a:ext cx="356123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>
                <a:off x="3031939" y="1856661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939" y="1856661"/>
                <a:ext cx="352853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>
                <a:off x="1941148" y="1005776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48" y="1005776"/>
                <a:ext cx="347338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/>
              <p:cNvSpPr txBox="1"/>
              <p:nvPr/>
            </p:nvSpPr>
            <p:spPr>
              <a:xfrm>
                <a:off x="2172718" y="1005776"/>
                <a:ext cx="3440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718" y="1005776"/>
                <a:ext cx="344069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/>
              <p:cNvSpPr txBox="1"/>
              <p:nvPr/>
            </p:nvSpPr>
            <p:spPr>
              <a:xfrm>
                <a:off x="1960288" y="2025405"/>
                <a:ext cx="4119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288" y="2025405"/>
                <a:ext cx="411908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/>
              <p:cNvSpPr txBox="1"/>
              <p:nvPr/>
            </p:nvSpPr>
            <p:spPr>
              <a:xfrm>
                <a:off x="2537707" y="1611293"/>
                <a:ext cx="357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07" y="1611293"/>
                <a:ext cx="357084" cy="2616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70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60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2017-12-05T19:07:13Z</dcterms:created>
  <dcterms:modified xsi:type="dcterms:W3CDTF">2017-12-05T19:44:47Z</dcterms:modified>
</cp:coreProperties>
</file>