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0" y="-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4AA97B7-45B3-4A8D-A9C7-1BC7F789E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12" y="620687"/>
            <a:ext cx="1512168" cy="2113783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C99A876B-FDDA-4E40-B32A-8010F88A08EF}"/>
              </a:ext>
            </a:extLst>
          </p:cNvPr>
          <p:cNvSpPr/>
          <p:nvPr/>
        </p:nvSpPr>
        <p:spPr>
          <a:xfrm>
            <a:off x="863588" y="1389547"/>
            <a:ext cx="288032" cy="2880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D00FF2E1-13C7-428D-8842-07769AC82ADE}"/>
              </a:ext>
            </a:extLst>
          </p:cNvPr>
          <p:cNvSpPr/>
          <p:nvPr/>
        </p:nvSpPr>
        <p:spPr>
          <a:xfrm rot="18682263" flipH="1">
            <a:off x="448085" y="1351162"/>
            <a:ext cx="860009" cy="947183"/>
          </a:xfrm>
          <a:custGeom>
            <a:avLst/>
            <a:gdLst>
              <a:gd name="connsiteX0" fmla="*/ 294640 w 294640"/>
              <a:gd name="connsiteY0" fmla="*/ 39275 h 39275"/>
              <a:gd name="connsiteX1" fmla="*/ 0 w 294640"/>
              <a:gd name="connsiteY1" fmla="*/ 29115 h 39275"/>
              <a:gd name="connsiteX0" fmla="*/ 418992 w 418992"/>
              <a:gd name="connsiteY0" fmla="*/ 162366 h 162366"/>
              <a:gd name="connsiteX1" fmla="*/ 0 w 418992"/>
              <a:gd name="connsiteY1" fmla="*/ 10382 h 162366"/>
              <a:gd name="connsiteX0" fmla="*/ 418992 w 463883"/>
              <a:gd name="connsiteY0" fmla="*/ 164272 h 164272"/>
              <a:gd name="connsiteX1" fmla="*/ 0 w 463883"/>
              <a:gd name="connsiteY1" fmla="*/ 12288 h 164272"/>
              <a:gd name="connsiteX0" fmla="*/ 437989 w 481809"/>
              <a:gd name="connsiteY0" fmla="*/ 120254 h 120254"/>
              <a:gd name="connsiteX1" fmla="*/ 0 w 481809"/>
              <a:gd name="connsiteY1" fmla="*/ 16580 h 120254"/>
              <a:gd name="connsiteX0" fmla="*/ 422489 w 467179"/>
              <a:gd name="connsiteY0" fmla="*/ 160944 h 160944"/>
              <a:gd name="connsiteX1" fmla="*/ 0 w 467179"/>
              <a:gd name="connsiteY1" fmla="*/ 12531 h 160944"/>
              <a:gd name="connsiteX0" fmla="*/ 459851 w 502499"/>
              <a:gd name="connsiteY0" fmla="*/ 120958 h 120958"/>
              <a:gd name="connsiteX1" fmla="*/ 0 w 502499"/>
              <a:gd name="connsiteY1" fmla="*/ 16488 h 120958"/>
              <a:gd name="connsiteX0" fmla="*/ 482500 w 517898"/>
              <a:gd name="connsiteY0" fmla="*/ 153993 h 153993"/>
              <a:gd name="connsiteX1" fmla="*/ 22649 w 517898"/>
              <a:gd name="connsiteY1" fmla="*/ 49523 h 15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7898" h="153993">
                <a:moveTo>
                  <a:pt x="482500" y="153993"/>
                </a:moveTo>
                <a:cubicBezTo>
                  <a:pt x="697875" y="86393"/>
                  <a:pt x="-146875" y="-83599"/>
                  <a:pt x="22649" y="49523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FD3191D-678A-46D6-B33B-A4B8489B05D9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09439" y="1635398"/>
            <a:ext cx="222201" cy="6977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E4714C75-8028-4578-A092-D960A11290B6}"/>
              </a:ext>
            </a:extLst>
          </p:cNvPr>
          <p:cNvSpPr/>
          <p:nvPr/>
        </p:nvSpPr>
        <p:spPr>
          <a:xfrm>
            <a:off x="863604" y="2333171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 descr="Figure3_DocRepPSI.png">
            <a:extLst>
              <a:ext uri="{FF2B5EF4-FFF2-40B4-BE49-F238E27FC236}">
                <a16:creationId xmlns:a16="http://schemas.microsoft.com/office/drawing/2014/main" id="{FEC2A436-5EA5-4EE3-8F4D-5CC42C3A989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5611" y="620687"/>
            <a:ext cx="1928140" cy="211378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9E909A8B-65ED-45B1-BBAB-3113F8CC602A}"/>
              </a:ext>
            </a:extLst>
          </p:cNvPr>
          <p:cNvSpPr txBox="1"/>
          <p:nvPr/>
        </p:nvSpPr>
        <p:spPr>
          <a:xfrm>
            <a:off x="294612" y="2727431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Système réel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9E247969-4A2D-4CAA-BD45-B682A01842FD}"/>
              </a:ext>
            </a:extLst>
          </p:cNvPr>
          <p:cNvSpPr txBox="1"/>
          <p:nvPr/>
        </p:nvSpPr>
        <p:spPr>
          <a:xfrm>
            <a:off x="1836917" y="2734469"/>
            <a:ext cx="2026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Modèle utilisé</a:t>
            </a:r>
          </a:p>
        </p:txBody>
      </p:sp>
    </p:spTree>
    <p:extLst>
      <p:ext uri="{BB962C8B-B14F-4D97-AF65-F5344CB8AC3E}">
        <p14:creationId xmlns:p14="http://schemas.microsoft.com/office/powerpoint/2010/main" val="302377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4B9DD8D-5258-470C-83C2-3E4E83C7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6396449" cy="429177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FFF7741-BF8D-4FD8-98C1-9E91D3140CF0}"/>
              </a:ext>
            </a:extLst>
          </p:cNvPr>
          <p:cNvCxnSpPr>
            <a:cxnSpLocks/>
          </p:cNvCxnSpPr>
          <p:nvPr/>
        </p:nvCxnSpPr>
        <p:spPr>
          <a:xfrm>
            <a:off x="1331640" y="3429000"/>
            <a:ext cx="21602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ECE1DE2-C0A4-4375-B4D8-F241141C1915}"/>
              </a:ext>
            </a:extLst>
          </p:cNvPr>
          <p:cNvCxnSpPr>
            <a:cxnSpLocks/>
          </p:cNvCxnSpPr>
          <p:nvPr/>
        </p:nvCxnSpPr>
        <p:spPr>
          <a:xfrm flipH="1" flipV="1">
            <a:off x="3491880" y="3429000"/>
            <a:ext cx="2520280" cy="18722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EA2196E-7503-4BA9-BCB7-E7403F9BE1B6}"/>
              </a:ext>
            </a:extLst>
          </p:cNvPr>
          <p:cNvCxnSpPr>
            <a:cxnSpLocks/>
          </p:cNvCxnSpPr>
          <p:nvPr/>
        </p:nvCxnSpPr>
        <p:spPr>
          <a:xfrm flipV="1">
            <a:off x="3491880" y="3429000"/>
            <a:ext cx="0" cy="1008112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9A2DA2F4-323E-47FE-ACE7-AF99F9C5C35E}"/>
              </a:ext>
            </a:extLst>
          </p:cNvPr>
          <p:cNvSpPr/>
          <p:nvPr/>
        </p:nvSpPr>
        <p:spPr>
          <a:xfrm>
            <a:off x="1371600" y="1866900"/>
            <a:ext cx="2000250" cy="1511300"/>
          </a:xfrm>
          <a:custGeom>
            <a:avLst/>
            <a:gdLst>
              <a:gd name="connsiteX0" fmla="*/ 0 w 2000250"/>
              <a:gd name="connsiteY0" fmla="*/ 1511300 h 1511300"/>
              <a:gd name="connsiteX1" fmla="*/ 2000250 w 2000250"/>
              <a:gd name="connsiteY1" fmla="*/ 0 h 1511300"/>
              <a:gd name="connsiteX0" fmla="*/ 0 w 2000250"/>
              <a:gd name="connsiteY0" fmla="*/ 1511300 h 1511300"/>
              <a:gd name="connsiteX1" fmla="*/ 2000250 w 2000250"/>
              <a:gd name="connsiteY1" fmla="*/ 0 h 1511300"/>
              <a:gd name="connsiteX0" fmla="*/ 0 w 2000250"/>
              <a:gd name="connsiteY0" fmla="*/ 1511300 h 1511300"/>
              <a:gd name="connsiteX1" fmla="*/ 2000250 w 2000250"/>
              <a:gd name="connsiteY1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0250" h="1511300">
                <a:moveTo>
                  <a:pt x="0" y="1511300"/>
                </a:moveTo>
                <a:cubicBezTo>
                  <a:pt x="1397000" y="1496483"/>
                  <a:pt x="1905000" y="675217"/>
                  <a:pt x="2000250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CBA5AFF9-467A-449B-AC09-A27541F5E672}"/>
              </a:ext>
            </a:extLst>
          </p:cNvPr>
          <p:cNvSpPr/>
          <p:nvPr/>
        </p:nvSpPr>
        <p:spPr>
          <a:xfrm flipH="1">
            <a:off x="3491880" y="1894085"/>
            <a:ext cx="2466325" cy="3289300"/>
          </a:xfrm>
          <a:custGeom>
            <a:avLst/>
            <a:gdLst>
              <a:gd name="connsiteX0" fmla="*/ 0 w 2000250"/>
              <a:gd name="connsiteY0" fmla="*/ 1511300 h 1511300"/>
              <a:gd name="connsiteX1" fmla="*/ 2000250 w 2000250"/>
              <a:gd name="connsiteY1" fmla="*/ 0 h 1511300"/>
              <a:gd name="connsiteX0" fmla="*/ 0 w 2000250"/>
              <a:gd name="connsiteY0" fmla="*/ 1511300 h 1511300"/>
              <a:gd name="connsiteX1" fmla="*/ 2000250 w 2000250"/>
              <a:gd name="connsiteY1" fmla="*/ 0 h 1511300"/>
              <a:gd name="connsiteX0" fmla="*/ 0 w 2000250"/>
              <a:gd name="connsiteY0" fmla="*/ 1511300 h 1511300"/>
              <a:gd name="connsiteX1" fmla="*/ 2000250 w 2000250"/>
              <a:gd name="connsiteY1" fmla="*/ 0 h 1511300"/>
              <a:gd name="connsiteX0" fmla="*/ 0 w 2790585"/>
              <a:gd name="connsiteY0" fmla="*/ 3289300 h 3289300"/>
              <a:gd name="connsiteX1" fmla="*/ 2790585 w 2790585"/>
              <a:gd name="connsiteY1" fmla="*/ 0 h 3289300"/>
              <a:gd name="connsiteX0" fmla="*/ 0 w 2790585"/>
              <a:gd name="connsiteY0" fmla="*/ 3289300 h 3289300"/>
              <a:gd name="connsiteX1" fmla="*/ 2790585 w 2790585"/>
              <a:gd name="connsiteY1" fmla="*/ 0 h 3289300"/>
              <a:gd name="connsiteX0" fmla="*/ 0 w 2790585"/>
              <a:gd name="connsiteY0" fmla="*/ 3289300 h 3289300"/>
              <a:gd name="connsiteX1" fmla="*/ 2790585 w 2790585"/>
              <a:gd name="connsiteY1" fmla="*/ 0 h 328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0585" h="3289300">
                <a:moveTo>
                  <a:pt x="0" y="3289300"/>
                </a:moveTo>
                <a:cubicBezTo>
                  <a:pt x="1325152" y="2385483"/>
                  <a:pt x="2731260" y="1221317"/>
                  <a:pt x="2790585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C968859A-5242-47B1-AFF6-657224F3E767}"/>
                  </a:ext>
                </a:extLst>
              </p:cNvPr>
              <p:cNvSpPr txBox="1"/>
              <p:nvPr/>
            </p:nvSpPr>
            <p:spPr>
              <a:xfrm>
                <a:off x="3346326" y="4470567"/>
                <a:ext cx="326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C968859A-5242-47B1-AFF6-657224F3E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326" y="4470567"/>
                <a:ext cx="3269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3158755-D3C5-4CD8-A433-7C83AA659169}"/>
                  </a:ext>
                </a:extLst>
              </p:cNvPr>
              <p:cNvSpPr txBox="1"/>
              <p:nvPr/>
            </p:nvSpPr>
            <p:spPr>
              <a:xfrm>
                <a:off x="907790" y="3101201"/>
                <a:ext cx="8910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−20</m:t>
                      </m:r>
                      <m:func>
                        <m:func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fun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3158755-D3C5-4CD8-A433-7C83AA659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90" y="3101201"/>
                <a:ext cx="891013" cy="246221"/>
              </a:xfrm>
              <a:prstGeom prst="rect">
                <a:avLst/>
              </a:prstGeom>
              <a:blipFill>
                <a:blip r:embed="rId4"/>
                <a:stretch>
                  <a:fillRect l="-1370" r="-4795" b="-3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F4B61B62-2DC2-4666-A143-3539742D3AA3}"/>
                  </a:ext>
                </a:extLst>
              </p:cNvPr>
              <p:cNvSpPr txBox="1"/>
              <p:nvPr/>
            </p:nvSpPr>
            <p:spPr>
              <a:xfrm>
                <a:off x="5004048" y="4077072"/>
                <a:ext cx="14972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−40 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dB</m:t>
                      </m:r>
                      <m:r>
                        <m:rPr>
                          <m:lit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Decade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F4B61B62-2DC2-4666-A143-3539742D3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077072"/>
                <a:ext cx="1497205" cy="246221"/>
              </a:xfrm>
              <a:prstGeom prst="rect">
                <a:avLst/>
              </a:prstGeom>
              <a:blipFill>
                <a:blip r:embed="rId5"/>
                <a:stretch>
                  <a:fillRect l="-408" r="-2857" b="-3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2140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Affichage à l'écran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</cp:revision>
  <dcterms:created xsi:type="dcterms:W3CDTF">2017-12-05T19:07:13Z</dcterms:created>
  <dcterms:modified xsi:type="dcterms:W3CDTF">2019-04-07T07:58:38Z</dcterms:modified>
</cp:coreProperties>
</file>