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17/12/2017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/>
          <p:cNvGrpSpPr/>
          <p:nvPr/>
        </p:nvGrpSpPr>
        <p:grpSpPr>
          <a:xfrm>
            <a:off x="863830" y="1187842"/>
            <a:ext cx="827850" cy="837002"/>
            <a:chOff x="863830" y="1187842"/>
            <a:chExt cx="827850" cy="83700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Ellipse 10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2" name="Arc 31"/>
          <p:cNvSpPr/>
          <p:nvPr/>
        </p:nvSpPr>
        <p:spPr>
          <a:xfrm>
            <a:off x="395536" y="1412775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51" y="1643834"/>
                <a:ext cx="352596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81" y="1858035"/>
                <a:ext cx="355867" cy="2616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90" y="1007150"/>
                <a:ext cx="352853" cy="2616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0" y="1007150"/>
                <a:ext cx="356123" cy="2616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01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30" y="2026779"/>
                <a:ext cx="406650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/>
              <p:cNvSpPr txBox="1"/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8" name="ZoneTexte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849" y="1612667"/>
                <a:ext cx="353815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e 38"/>
          <p:cNvGrpSpPr/>
          <p:nvPr/>
        </p:nvGrpSpPr>
        <p:grpSpPr>
          <a:xfrm>
            <a:off x="2207688" y="1186468"/>
            <a:ext cx="827850" cy="837002"/>
            <a:chOff x="863830" y="1187842"/>
            <a:chExt cx="827850" cy="837002"/>
          </a:xfrm>
        </p:grpSpPr>
        <p:grpSp>
          <p:nvGrpSpPr>
            <p:cNvPr id="40" name="Groupe 39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46" name="Connecteur droit 45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e 40"/>
            <p:cNvGrpSpPr/>
            <p:nvPr/>
          </p:nvGrpSpPr>
          <p:grpSpPr>
            <a:xfrm rot="20700000">
              <a:off x="863830" y="1187842"/>
              <a:ext cx="720080" cy="720080"/>
              <a:chOff x="971600" y="1268760"/>
              <a:chExt cx="720080" cy="720080"/>
            </a:xfrm>
          </p:grpSpPr>
          <p:cxnSp>
            <p:nvCxnSpPr>
              <p:cNvPr id="44" name="Connecteur droit 43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line">
                <a:avLst/>
              </a:prstGeom>
              <a:ln w="19050">
                <a:solidFill>
                  <a:schemeClr val="accent5">
                    <a:lumMod val="5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Ellipse 41"/>
            <p:cNvSpPr/>
            <p:nvPr/>
          </p:nvSpPr>
          <p:spPr>
            <a:xfrm>
              <a:off x="933279" y="1952836"/>
              <a:ext cx="72008" cy="7200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/>
            <p:cNvSpPr/>
            <p:nvPr/>
          </p:nvSpPr>
          <p:spPr>
            <a:xfrm>
              <a:off x="951283" y="1970840"/>
              <a:ext cx="36000" cy="36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8" name="Arc 47"/>
          <p:cNvSpPr/>
          <p:nvPr/>
        </p:nvSpPr>
        <p:spPr>
          <a:xfrm>
            <a:off x="1739394" y="1411401"/>
            <a:ext cx="1152128" cy="1152128"/>
          </a:xfrm>
          <a:prstGeom prst="arc">
            <a:avLst>
              <a:gd name="adj1" fmla="val 20855604"/>
              <a:gd name="adj2" fmla="val 0"/>
            </a:avLst>
          </a:prstGeom>
          <a:ln>
            <a:solidFill>
              <a:schemeClr val="accent5">
                <a:lumMod val="50000"/>
              </a:schemeClr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09" y="1642460"/>
                <a:ext cx="356123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939" y="1856661"/>
                <a:ext cx="352853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48" y="1005776"/>
                <a:ext cx="347338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718" y="1005776"/>
                <a:ext cx="344069" cy="2616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288" y="2025405"/>
                <a:ext cx="411908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07" y="1611293"/>
                <a:ext cx="357084" cy="2616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7704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60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2017-12-05T19:07:13Z</dcterms:created>
  <dcterms:modified xsi:type="dcterms:W3CDTF">2017-12-17T09:10:44Z</dcterms:modified>
</cp:coreProperties>
</file>